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7" r:id="rId3"/>
    <p:sldId id="264" r:id="rId4"/>
    <p:sldId id="265" r:id="rId5"/>
    <p:sldId id="266" r:id="rId6"/>
    <p:sldId id="268" r:id="rId7"/>
    <p:sldId id="283" r:id="rId8"/>
    <p:sldId id="269" r:id="rId9"/>
    <p:sldId id="270" r:id="rId10"/>
    <p:sldId id="284" r:id="rId11"/>
    <p:sldId id="271" r:id="rId12"/>
    <p:sldId id="272" r:id="rId13"/>
    <p:sldId id="273" r:id="rId14"/>
    <p:sldId id="274" r:id="rId15"/>
    <p:sldId id="285" r:id="rId16"/>
    <p:sldId id="275" r:id="rId17"/>
    <p:sldId id="276" r:id="rId18"/>
    <p:sldId id="288" r:id="rId19"/>
    <p:sldId id="277" r:id="rId20"/>
    <p:sldId id="286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7"/>
    <p:restoredTop sz="75833"/>
  </p:normalViewPr>
  <p:slideViewPr>
    <p:cSldViewPr>
      <p:cViewPr>
        <p:scale>
          <a:sx n="100" d="100"/>
          <a:sy n="100" d="100"/>
        </p:scale>
        <p:origin x="3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8CC96-C49C-2C45-BA34-EF34C62F33AF}" type="datetimeFigureOut">
              <a:rPr lang="en-US" smtClean="0"/>
              <a:t>2/1/17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CFD14-1137-7D46-ACD7-C890613F2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Kişisel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Gelişim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Semineri</a:t>
            </a:r>
            <a:endParaRPr lang="en-US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Ellen G.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White'ın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125.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yıldönümü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2017'de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anılıyor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seminer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Ayrıcalığı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başlıklı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bölüm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kurulmuştur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69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Giriş</a:t>
            </a:r>
            <a:r>
              <a:rPr lang="en-US" b="1" dirty="0" smtClean="0"/>
              <a:t> </a:t>
            </a:r>
            <a:r>
              <a:rPr lang="en-US" b="0" i="1" dirty="0" smtClean="0"/>
              <a:t>(</a:t>
            </a:r>
            <a:r>
              <a:rPr lang="en-US" b="0" i="1" dirty="0" err="1" smtClean="0"/>
              <a:t>önce</a:t>
            </a:r>
            <a:r>
              <a:rPr lang="en-US" b="0" i="1" dirty="0" smtClean="0"/>
              <a:t> </a:t>
            </a:r>
            <a:r>
              <a:rPr lang="en-US" b="0" i="1" dirty="0" err="1" smtClean="0"/>
              <a:t>slayt</a:t>
            </a:r>
            <a:r>
              <a:rPr lang="en-US" b="0" i="1" dirty="0" smtClean="0"/>
              <a:t> – </a:t>
            </a:r>
            <a:r>
              <a:rPr lang="en-US" b="0" i="1" dirty="0" err="1" smtClean="0"/>
              <a:t>sonra</a:t>
            </a:r>
            <a:r>
              <a:rPr lang="en-US" b="0" i="1" dirty="0" smtClean="0"/>
              <a:t> </a:t>
            </a:r>
            <a:r>
              <a:rPr lang="en-US" b="0" i="1" dirty="0" err="1" smtClean="0"/>
              <a:t>notlar</a:t>
            </a:r>
            <a:r>
              <a:rPr lang="en-US" b="0" i="1" dirty="0" smtClean="0"/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Tanrı'nın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istediğini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hayatımızın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temelinin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nasıl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olabileceğini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inceleyelim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Ellen White,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kitabının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Ayrıcalığı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bölümünde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Babamızla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iletişimde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armağan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ilham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verici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fikirler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paylaşıyor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00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önce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notlar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–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sonra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sonra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notlar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Açın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80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vahiy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aracılığıyla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takdiri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aracılığıyla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etkisiyle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konuşmaktadır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yeterli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biz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dökmeliyiz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hayatımızın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enerjimizin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Babamız’la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görüşmeliyiz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çekilebilir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yaptığı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üzerinde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düşünebiliriz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onunla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birliktelik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birliktelik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yaşayabilmek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hakkında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söyleyecek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birşeyimiz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 smtClean="0"/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80 2.parag.: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slayt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80 3.parag.: İsa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yeryüzündeyken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öğrencilerine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nasıl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gerektiğini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öğretti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sunmaya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endişelerini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yönlendirdi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verdiği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işitileceği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güvencesi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geçerlidir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80 4.parag.: İsa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arasında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duadaydı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Kurtarıcımız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ihtiyaçlarımız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zayıflıklarımızla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özdeşleştirdi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denenmeler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kuvvetlendirilmiş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Babası’ndan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erzakları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arayarak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yalvaran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kimse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herşeyde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örneğimizdir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82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etmezsek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dikkatle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nöbet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tutmazsak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aldırışsızlaşma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tehlikesine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düşeriz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bağışlanma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kapağına36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engellemeye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çalışmaktadır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samimi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ayartıya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koymak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lütuf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alamayalım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7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Koşulları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82 2.parag. 1.cümle: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işitmesini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cevaplamasını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bekleyebilmemiz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koşullar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 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49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İhtiyacınızı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kabul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endParaRPr lang="en-US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82 2.parag.: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baştakilerinden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yardımına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duymamızdır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Susamış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toprağı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sulayacak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kurumuş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toprakta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dereler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akıtacağım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vaadini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vermiştir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44:3).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90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Doğruluğa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acıkan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susayanlar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özlem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ricalarının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karşılanacağından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yoksa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alınamaz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82 3.parag.: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Muazzam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ihtiyacımızın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adımıza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belagatli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tezdir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bütün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yapması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aranmalıdır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Dileyin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size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verilecek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Oğlu’nu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esirgemeyip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ölüme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bağışlamayacak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?” (Matta 7:7;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Romalılar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8:32).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82 4.parag.: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Kalbimizde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kötülük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beslersek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herhangi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tutunursak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duymayacaktır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tövbekâr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pişman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zaman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bilinen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yanlışlar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düzeltilince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cevaplayacağına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inanabiliriz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erdemlerimiz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beğenisine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yükseltemez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kurtaracak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İsa’nın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değerliliğidir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arıtacak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edilmenin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şartlarına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uymakta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rolümüz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51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8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2.İnançlı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83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Başarılı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unsuru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Tanrı’ya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yaklaşan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arayanları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ödüllendireceğine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İbraniler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11:6).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64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İsa,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öğrencilerine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dilediğiniz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şimdiden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almış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olduğunuza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demişti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(Markos 11:24).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sözüne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inanıyor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muyuz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83 2.parag.: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Güvence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geniş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sınırsızdır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sadıktır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İstediğimiz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almadığımızda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hâlâ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Rabb’in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işittiğine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yanıtlayacağına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inanmalıyız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hatalı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basiretsiziz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kendimize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yararlı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yararlı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ilahî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ışıkla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aydınlatılmış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gözlerle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görebilsek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isteyeceğimiz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cevaplanmıyor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göründüğünde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sımsıkı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tutunmalı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cevabın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kesinlikle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duyduğumuz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alacağız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zaman tam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cevaplanacağını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iddia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varsayımdır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hata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yapmayacak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bilgedir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yürüyenlerden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iyi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herhangi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birşeyi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esirgemeyecek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iyidir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Öyleyse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dualarınızın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cevabını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görmeseniz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itimat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korkmayın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güvencesine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Dileyin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size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verilecek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83 3.parag.: İman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kuşkularımızı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korkularımızı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dinlersek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göremediğimiz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çözümlemeye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çalışırsak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karışıklıkları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derinleşecektir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olduğumuz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hissederek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gelirsek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alçakgönüllü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itimat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kalbimizin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bilgisi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sınırsız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evrendeki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iradesi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sözüyle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yöneten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Kişi’ye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bildirirsek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yalvarışımıza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gösterebilir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gösterecektir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kalplerimize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ışığın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parlamasına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Samimi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yoluyla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Sınırsız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zihniyle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bağlantıya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gireriz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Kurtarıcımız’ın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yüzünün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eğildiğine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kayda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kanıtımız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Görülür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dokunuşunu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hissedemiyor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acıyan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üzerimizdedir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84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geldiğimizde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kalbimizde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affetme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Nasıl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işleyenleri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bağışladığımız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suçlarımızı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bağışla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affetmez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besleyebiliriz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(Matta 6:12).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dualarımızın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işitilmesini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bekliyorsak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kendimizin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affedilmeyi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ümit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derecede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başkalarını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affetmeliyiz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5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3.Sabırlı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olmak</a:t>
            </a:r>
            <a:r>
              <a:rPr lang="en-US" dirty="0" smtClean="0">
                <a:effectLst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84 2.parag.: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koşulu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yapılmıştır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İmanda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deneyimde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büyüyeceksek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kararlılıkla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uyanık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ısrarla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Romalılar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12:12 [Kİ];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Koloseliler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4:2 [Kİ]). Petrus,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imanlıları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sağduyulu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teşvik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(1. Petrus 4:7).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Pavlus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dileklerinizi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Tanrı’ya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yalvararak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bildirin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yöneltiyor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Filipililer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4:6).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Yahuda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kardeşlerim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Kutsal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yönetiminde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sevgisinde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koruyun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Yahuda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1:20, 21).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birliğidir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hayatımıza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hayatımızdan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kutsallık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4.Gayretli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olmak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85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gayrete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engellemesine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vermeyin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İsa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arasındaki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bağlantıyı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elinizden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yerlere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fırsatı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kollayın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67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birlikteliği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görevlerinde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sebatkar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samimiyetle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hevesle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mümkün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faydayı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istekli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toplantısında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görülecektir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Cennetten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ışık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huzmelerini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alabilecekleri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yerlerde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fırsattan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fayadalanacaklardır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85 2.parag.: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ortamında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önemlisi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gizli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ihmal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ihmal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edilirken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imkansızdır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yeterli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İnsan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başınayken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denetleyici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gözüne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açsın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Gizli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yalnızca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tarafından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duyulmalıdır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meraklı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kulak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yükünü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Gizli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etraftaki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etkilerden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heyecandan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özgürdür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Sakince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gayretli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uzanacaktır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yükselen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işitmeye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kulağı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gizlide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yayılan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tatlı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kalıcı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olacaktır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Sakin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birliktelik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savaşta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güçlendirecek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ayakta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ilahî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ışık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huzmelerini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kuvvet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kulemizdir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47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86 4.parag.: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dışarı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yukarı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uzansın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atmosferden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solunum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bahşetsin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Çiçeğin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güneşe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dönmesi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biz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düşüncelerimizi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beklenmedik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denenmede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çevirecek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86 5.parag.: </a:t>
            </a:r>
            <a:r>
              <a:rPr lang="en-US" dirty="0" smtClean="0">
                <a:effectLst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İhtiyaçlarınızı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mutluluklarınızı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üzüntülerinizi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endişelerinizi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korkularınızı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önünde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sıkıntı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veremezsiniz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yoramazsınız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Başınızdaki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saçların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sayısını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çocuklarının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ihtiyaçlarına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kayıtsız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54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şefkatli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merhametlidir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Yakup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5:11).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kalbi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üzüntülerimizden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etmemizden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etkilenir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karıştıran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herşeyi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götürün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71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kaldıramayacağı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ağır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dünyaları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evrenin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meselelerini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yönetir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Huzurumuzu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herhangi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ilgilendiren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edemeyeceği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küçük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Deneyimimizde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bölüm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okuyamayacağı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karanlık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karışıklık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çözemeyeceği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3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çocuklarının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zavallısının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endişe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taciz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neşe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mutluluk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samimi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dudaklardan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kaçmaz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görmesin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göstermesin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11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kırık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kalplileri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iyileştirir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yaralarını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Mezmur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147:3). Allah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can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arasındaki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ilişki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yeryüzünde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gözetimini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paylaşacak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Oğlu’nu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vermiş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yokmuş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belirgin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doludur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87 1.parag.: İsa,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Dileyeceğinizi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adımla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dileyeceksiniz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istekte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bulunacağımı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söylemiyorum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Çünkü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“Ben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seçtim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adımla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dilerseniz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size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Yuhanna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16:26, 27; 15:16).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İsa’nın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salt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ismin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sonunda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değildir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İsa’nın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vaatlerine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inanırken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lütfuna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dayanırken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yaparken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ruhuyla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89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ilgilendiğinin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kanıtlarını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gördüğümüz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aklımızda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bulundururuz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hakkında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konuşmaktan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övmekten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zevk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alırız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Dünyasal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hakkında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konuşuyoruz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çünkü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çekiyor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Arkadaşlarımız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hakkında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konuşuyoruz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çünkü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seviyoruz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mutluluklarımız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üzüntülerimiz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bağlantılı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dünyasal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arkadaşlarımızı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sevmekten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büyük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sebebimiz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düşüncelerimizde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getirmek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iyiliğinden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bahsetmek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gücünü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anlatmak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dünyadaki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doğal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bağışladığı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zengin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armağanların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düşüncelerimizi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çekmeleri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amaçlanmamıştır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hatırlatmalı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Hayırseverimize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minnettarlık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bağlarıyla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bağlamalıdır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Yeryüzünün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alçak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bölgelerine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fazlasıyla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yaşıyoruz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Gözlerimizi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yukarıdaki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tapınağın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açık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kapısına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kaldıralım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aracılığıyla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Tanrı’ya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yaklaşanları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tümüyle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kurtaracak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Mesih’in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yüzünde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parlayan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görkeminin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ışığını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görebiliriz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İbraniler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7:25).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89 2.parag.: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yararına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yaptığı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harikalar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övmeliyiz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Mezmur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107:8).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İbadet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tecrübemiz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tamamen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almaktan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ibaret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olmamalıdır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ihtiyaçlarımızı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düşünüp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aldığımız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bereketleri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düşünmemezlik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etmeyelim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fazlasıyla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etmiyoruz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sunmakta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cimriyiz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merhametlerinden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devamlı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almaktayız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minnettarlık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ifade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yaptıkları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övüyoruz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90 4.parag.: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övgünün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kanatlarında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cennete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Göklerdeki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saraylarda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ilahiler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müzikle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ibadet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minnettarlığımızı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ifade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ettikçe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biz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orduların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ibadetine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yaklaşırız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“Kim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kurbanı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sunarsa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yüceltir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Mezmur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50:23).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hürmetkâr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neşeyle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Yaratıcımıza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Yeşaya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51:3).</a:t>
            </a:r>
          </a:p>
          <a:p>
            <a:pPr fontAlgn="base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03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Ruhsal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İletişimin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Geliştirilmesi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Birkaç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sağlam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savaşçısı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nefes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kolaydır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Neredeyse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zahmetsizce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nasıl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yaptıklarını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sorduğunuzda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silkip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yanıtını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çoğumuzun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şeklimizi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iyileştirmek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yardıma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ihtiyacı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aklımızda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geçirdiğiniz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vakti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verimli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getirecek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yönergeler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öneriler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bulunduğunuz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durum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geçerli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birkaç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tanesini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uygulamaya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başlıyorsanız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hayatınızın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verimli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olacağına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eminim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1.Dikkat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dağıtan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yerlerden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uzakta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konsantre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olabileceğiniz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belirli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ağlayan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çocuklar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henüz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başlamadan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sabote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2.Mümkünse her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aynı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saatte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normal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rutinin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parçası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alışkanlık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getirin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Programınıza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yazın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tıpkı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randevuymuş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davranın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3.Yüksek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sesle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sessizce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zihinlerinden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süre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karşın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yoğunluğu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sürdürebilir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çoğumuz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dünyasına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hızlı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bilettir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Yüksek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akıllı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cümleler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kurmalıyız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ettiğimiz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şeylere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konsantre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olmalıyız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4.Bir not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defterini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yanınızda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tutun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böylece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Rab'bin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önündeyken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aklınıza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fikirleri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alabilirsiz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duanızla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tamamen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ilgisiz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fikirler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alabilirsiniz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yazarsanız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kafanız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karışmadan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çabucak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dönebilirsiniz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5.Dua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ihtiyaçlarınızı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takip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birkaç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yapılabilir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gereksinimleri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Kilise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Kurtulmamış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arkadaşlar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kategorilere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listelenebilir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haftanın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listelenebilirler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ihtiyaç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edebilirsiniz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Ulusumuzun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yönünü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etkileyen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toplum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kesimini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dahil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isteyebilirsiniz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kategoriler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kilise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din, 2)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3)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4)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hükümet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eğitim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6)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ticaret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7)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eğlence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8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6.Programınızdaki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gereksiz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zamanları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kazanın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araç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zorunda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konuşmak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kullanabilirler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işleriyle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meşgul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özellikle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önemsiz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işlerde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edebilirler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7.Dua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boyunca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tempoyu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değiştirin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Övgü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şükran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şarkı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söylemenin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ekleyin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Kutsal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Kitap'ı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yansıtarak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meditasyon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anlamını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sindirerek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geçirin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8.Bir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günlüğü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tutun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fikrin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çeşidi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Birincisi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zaman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ettiğinizi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etmektir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Yanıt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geldiğinde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yazmak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boşluk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bırakın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Bu,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Tanrı'nın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cevabına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uyanık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teşekkür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edebilmenize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yardımcı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olacaktır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cevapları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kapıya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farketmeden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geçmesine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istemezsin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İkinci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varyasyon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bütün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yazmaktır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Rab'be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kişisel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mektup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yapın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Sevgili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9.Bir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başkası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yalnızken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söylenebilir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olsa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başka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yüreklendirmek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isteyeceğiniz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olacaktır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Düzenli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toplanmayı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taahhüt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ederseniz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durum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sürekliliğin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geliştirilmesine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yardımcı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ortaklıkları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güçlü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değiştirebilir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10.Tek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cümlelik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üzerinde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yoğunlaşma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düşüncesi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yıpratıyorsa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kısa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samimi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cümleden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oluşabilir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Öyleyse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suçlu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hissetmeden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konuyu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kısaltarak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sonraki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maddeye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04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slayt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okuma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Sonuç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Ellen White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hatırlatıyor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Kalıplara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harici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mekanizmalara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güvenemeyiz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İhtiyacımız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Kutsal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Ruh’unun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canlandırıcı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etkisidir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‘Ne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zorlamayla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güçle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Orduların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Rabbi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aracılığıyla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.’ 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Kesintisiz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dualarınla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uyumlu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çalışarak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uyanık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ederken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güvenin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Rab’bin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dökeceği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yağmurların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gelmiştir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gayretli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Ruh’ta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uyanık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(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Testimonies to Ministers and Gospel Workers,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512).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Sayfa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60 1.parag.: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şöyle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olsun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“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tamamen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planlarımı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ayaklarının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dibine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bırakıyorum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hizmetinde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Benimle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yaşa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bütün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işlerim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olsun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Bu,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günlük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meseledir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42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kendinizi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adayın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Bütün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planlarınızı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takdiri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ilahînin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gösterdiği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gerçekleştirilmesi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bırakılması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Böylece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günbegün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hayatınızı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Allah’ın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ellerine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bırakırsınız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böylece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hayatınız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gittikçe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Mesih’in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hayatının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kalıbına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şekillendirilir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Closing Prayer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Kapanış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Duası</a:t>
            </a:r>
            <a:endParaRPr lang="en-US" sz="1200" b="1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FD14-1137-7D46-ACD7-C890613F2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2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2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11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7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1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4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0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4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6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4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7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D469B-E5BE-40A0-B19A-D8BEE6AE3449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E6136-DCDC-4E1C-9269-BBCC5BB8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DEPT\WM\_SHARED\2011 Adviosry Resources\Nurture-Empower-Outreach\NURTURE\Personal Growth Seminars Package\An Invitation to Prayer\An Invitation to Prayer - PP\Intercessory prayer 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3400" y="2345512"/>
            <a:ext cx="5867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DUA’YA 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        </a:t>
            </a:r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DAVET</a:t>
            </a:r>
            <a:endParaRPr lang="en-US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4724400" y="6172200"/>
            <a:ext cx="4648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 err="1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Genel</a:t>
            </a:r>
            <a:r>
              <a:rPr lang="en-US" sz="1050" b="1" dirty="0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1050" b="1" dirty="0" err="1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Konferans</a:t>
            </a:r>
            <a:r>
              <a:rPr lang="en-US" sz="1050" b="1" dirty="0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 </a:t>
            </a:r>
          </a:p>
          <a:p>
            <a:r>
              <a:rPr lang="en-US" sz="1050" b="1" dirty="0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Kadın </a:t>
            </a:r>
            <a:r>
              <a:rPr lang="en-US" sz="1050" b="1" dirty="0" err="1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Hizmetleri</a:t>
            </a:r>
            <a:r>
              <a:rPr lang="en-US" sz="1050" b="1" dirty="0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1050" b="1" dirty="0" err="1" smtClean="0">
                <a:solidFill>
                  <a:schemeClr val="bg1"/>
                </a:solidFill>
                <a:effectLst/>
                <a:latin typeface="Avenir Book" charset="0"/>
                <a:ea typeface="Avenir Book" charset="0"/>
                <a:cs typeface="Avenir Book" charset="0"/>
              </a:rPr>
              <a:t>Departmanı</a:t>
            </a:r>
            <a:endParaRPr lang="en-US" sz="1050" b="1" dirty="0">
              <a:solidFill>
                <a:schemeClr val="bg1"/>
              </a:solidFill>
              <a:effectLst/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9" name="Picture 7" descr="WMLOGO-small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50" y="6172200"/>
            <a:ext cx="514350" cy="39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3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905000"/>
            <a:ext cx="5257800" cy="4114800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zaman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çağıracak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gelip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yakaracaksınız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Ben de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sizi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işiteceğim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arayacaksınız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bütün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yüreğinizle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arayınca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bulacaksınız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pPr marL="0" indent="0" algn="ctr" fontAlgn="base">
              <a:buNone/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Yeremya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29:12, 13 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90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036637"/>
            <a:ext cx="5257800" cy="46783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canlanma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reformda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kilit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unsurdur</a:t>
            </a:r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hayatınızı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değerlendirdiniz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mi?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bunu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incelediniz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Tanrı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daha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derin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iletişim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kurabilmeyi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dilediniz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mi? Sanki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dualarınız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sadece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tavana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vuruyormuş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gibi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hissettiğiniz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zamanlar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oldu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mu?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Dualarınızda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güç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olup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olmadığını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merak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ettiniz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mi?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61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371600"/>
            <a:ext cx="5562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kalbin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Allah’a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arkadaşa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açılır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alçılmasıdır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Allah’a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bizim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olduğumuzu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açıklamak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için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gerekli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olduğundan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bizim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kabul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edebilir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hale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gelmemiz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için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gereklidir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Allah’ı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indirmez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ancak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kaldırır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Yol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Gerçek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301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2438400"/>
            <a:ext cx="4953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DUA </a:t>
            </a:r>
            <a: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KOŞULLARI </a:t>
            </a:r>
            <a: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endParaRPr lang="en-US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34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685800"/>
            <a:ext cx="5562600" cy="1143000"/>
          </a:xfrm>
        </p:spPr>
        <p:txBody>
          <a:bodyPr>
            <a:noAutofit/>
          </a:bodyPr>
          <a:lstStyle/>
          <a:p>
            <a:pPr lvl="0"/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1.İHTİYACINIZI KABUL EDİN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2103437"/>
            <a:ext cx="5486400" cy="3916363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n-US" dirty="0" err="1" smtClean="0"/>
              <a:t>Bunların</a:t>
            </a:r>
            <a:r>
              <a:rPr lang="en-US" dirty="0" smtClean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baştakilerinden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O’nun</a:t>
            </a:r>
            <a:r>
              <a:rPr lang="en-US" dirty="0"/>
              <a:t> </a:t>
            </a:r>
            <a:r>
              <a:rPr lang="en-US" b="1" u="sng" dirty="0" err="1"/>
              <a:t>yardımına</a:t>
            </a:r>
            <a:r>
              <a:rPr lang="en-US" b="1" u="sng" dirty="0"/>
              <a:t> </a:t>
            </a:r>
            <a:r>
              <a:rPr lang="en-US" b="1" u="sng" dirty="0" err="1"/>
              <a:t>ihtiyaç</a:t>
            </a:r>
            <a:r>
              <a:rPr lang="en-US" b="1" u="sng" dirty="0"/>
              <a:t> </a:t>
            </a:r>
            <a:r>
              <a:rPr lang="en-US" b="1" u="sng" dirty="0" err="1"/>
              <a:t>duymamızdır</a:t>
            </a:r>
            <a:r>
              <a:rPr lang="en-US" dirty="0"/>
              <a:t>. </a:t>
            </a:r>
            <a:endParaRPr lang="en-US" dirty="0" smtClean="0"/>
          </a:p>
          <a:p>
            <a:pPr marL="0" indent="0" algn="ctr" fontAlgn="base">
              <a:buNone/>
            </a:pPr>
            <a:r>
              <a:rPr lang="en-US" dirty="0" smtClean="0"/>
              <a:t>“</a:t>
            </a:r>
            <a:r>
              <a:rPr lang="en-US" dirty="0" err="1"/>
              <a:t>Susamış</a:t>
            </a:r>
            <a:r>
              <a:rPr lang="en-US" dirty="0"/>
              <a:t> </a:t>
            </a:r>
            <a:r>
              <a:rPr lang="en-US" dirty="0" err="1"/>
              <a:t>toprağı</a:t>
            </a:r>
            <a:r>
              <a:rPr lang="en-US" dirty="0"/>
              <a:t> </a:t>
            </a:r>
            <a:r>
              <a:rPr lang="en-US" dirty="0" err="1"/>
              <a:t>sulayacak</a:t>
            </a:r>
            <a:r>
              <a:rPr lang="en-US" dirty="0"/>
              <a:t>, </a:t>
            </a:r>
            <a:r>
              <a:rPr lang="en-US" dirty="0" err="1"/>
              <a:t>kurumuş</a:t>
            </a:r>
            <a:r>
              <a:rPr lang="en-US" dirty="0"/>
              <a:t> </a:t>
            </a:r>
            <a:r>
              <a:rPr lang="en-US" dirty="0" err="1"/>
              <a:t>toprakta</a:t>
            </a:r>
            <a:r>
              <a:rPr lang="en-US" dirty="0"/>
              <a:t> </a:t>
            </a:r>
            <a:r>
              <a:rPr lang="en-US" dirty="0" err="1"/>
              <a:t>dereler</a:t>
            </a:r>
            <a:r>
              <a:rPr lang="en-US" dirty="0"/>
              <a:t> </a:t>
            </a:r>
            <a:r>
              <a:rPr lang="en-US" dirty="0" err="1"/>
              <a:t>akıtacağım</a:t>
            </a:r>
            <a:r>
              <a:rPr lang="en-US" dirty="0"/>
              <a:t>” </a:t>
            </a:r>
            <a:r>
              <a:rPr lang="en-US" dirty="0" err="1"/>
              <a:t>vaadini</a:t>
            </a:r>
            <a:r>
              <a:rPr lang="en-US" dirty="0"/>
              <a:t> </a:t>
            </a:r>
            <a:r>
              <a:rPr lang="en-US" dirty="0" err="1"/>
              <a:t>vermiştir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 fontAlgn="base">
              <a:buNone/>
            </a:pPr>
            <a:r>
              <a:rPr lang="en-US" sz="2400" dirty="0" err="1" smtClean="0"/>
              <a:t>Yeşaya</a:t>
            </a:r>
            <a:r>
              <a:rPr lang="en-US" sz="2400" dirty="0" smtClean="0"/>
              <a:t> 44:3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478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43000"/>
            <a:ext cx="51054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Doğruluğa</a:t>
            </a:r>
            <a:r>
              <a:rPr lang="en-US" dirty="0" smtClean="0"/>
              <a:t> </a:t>
            </a:r>
            <a:r>
              <a:rPr lang="en-US" dirty="0" err="1"/>
              <a:t>acıkan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susayanlar</a:t>
            </a:r>
            <a:r>
              <a:rPr lang="en-US" dirty="0"/>
              <a:t>, </a:t>
            </a:r>
            <a:r>
              <a:rPr lang="en-US" dirty="0" err="1"/>
              <a:t>Allah’a</a:t>
            </a:r>
            <a:r>
              <a:rPr lang="en-US" dirty="0"/>
              <a:t> </a:t>
            </a:r>
            <a:r>
              <a:rPr lang="en-US" dirty="0" err="1"/>
              <a:t>özlem</a:t>
            </a:r>
            <a:r>
              <a:rPr lang="en-US" dirty="0"/>
              <a:t> </a:t>
            </a:r>
            <a:r>
              <a:rPr lang="en-US" dirty="0" err="1"/>
              <a:t>duyanlar</a:t>
            </a:r>
            <a:r>
              <a:rPr lang="en-US" dirty="0"/>
              <a:t>, </a:t>
            </a:r>
            <a:r>
              <a:rPr lang="en-US" dirty="0" err="1"/>
              <a:t>ricalarının</a:t>
            </a:r>
            <a:r>
              <a:rPr lang="en-US" dirty="0"/>
              <a:t> </a:t>
            </a:r>
            <a:r>
              <a:rPr lang="en-US" dirty="0" err="1"/>
              <a:t>karşılanacağından</a:t>
            </a:r>
            <a:r>
              <a:rPr lang="en-US" dirty="0"/>
              <a:t> </a:t>
            </a:r>
            <a:r>
              <a:rPr lang="en-US" dirty="0" err="1"/>
              <a:t>emin</a:t>
            </a:r>
            <a:r>
              <a:rPr lang="en-US" dirty="0"/>
              <a:t> </a:t>
            </a:r>
            <a:r>
              <a:rPr lang="en-US" dirty="0" err="1"/>
              <a:t>olabilirler</a:t>
            </a:r>
            <a:r>
              <a:rPr lang="en-US" dirty="0"/>
              <a:t>. </a:t>
            </a:r>
            <a:r>
              <a:rPr lang="en-US" b="1" dirty="0" err="1" smtClean="0">
                <a:solidFill>
                  <a:srgbClr val="002060"/>
                </a:solidFill>
              </a:rPr>
              <a:t>Kalp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Ruh’un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etkisine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açık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olmalıdır</a:t>
            </a:r>
            <a:r>
              <a:rPr lang="en-US" b="1" dirty="0">
                <a:solidFill>
                  <a:srgbClr val="002060"/>
                </a:solidFill>
              </a:rPr>
              <a:t>, </a:t>
            </a:r>
            <a:r>
              <a:rPr lang="en-US" b="1" dirty="0" err="1">
                <a:solidFill>
                  <a:srgbClr val="002060"/>
                </a:solidFill>
              </a:rPr>
              <a:t>yoksa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Allah’ın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bereketi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alınamaz</a:t>
            </a:r>
            <a:r>
              <a:rPr lang="en-US" b="1" dirty="0">
                <a:solidFill>
                  <a:srgbClr val="002060"/>
                </a:solidFill>
              </a:rPr>
              <a:t>. 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Yol</a:t>
            </a:r>
            <a:r>
              <a:rPr lang="en-US" sz="2400" dirty="0"/>
              <a:t>, </a:t>
            </a:r>
            <a:r>
              <a:rPr lang="en-US" sz="2400" dirty="0" err="1"/>
              <a:t>Gerçek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, </a:t>
            </a:r>
            <a:r>
              <a:rPr lang="en-US" sz="2400" dirty="0" smtClean="0"/>
              <a:t>82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  </a:t>
            </a:r>
            <a:endParaRPr lang="en-US" sz="2400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53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►</a:t>
            </a:r>
            <a:r>
              <a:rPr lang="en-US" sz="3600" b="1" dirty="0" err="1" smtClean="0"/>
              <a:t>Aktivite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Bir</a:t>
            </a:r>
            <a:r>
              <a:rPr lang="en-US" sz="3600" dirty="0"/>
              <a:t> </a:t>
            </a:r>
            <a:r>
              <a:rPr lang="en-US" sz="3600" dirty="0" err="1"/>
              <a:t>kağıda</a:t>
            </a:r>
            <a:r>
              <a:rPr lang="en-US" sz="3600" dirty="0"/>
              <a:t> </a:t>
            </a:r>
            <a:r>
              <a:rPr lang="en-US" sz="3600" dirty="0" err="1"/>
              <a:t>bugün</a:t>
            </a:r>
            <a:r>
              <a:rPr lang="en-US" sz="3600" dirty="0"/>
              <a:t> </a:t>
            </a:r>
            <a:r>
              <a:rPr lang="en-US" sz="3600" dirty="0" err="1"/>
              <a:t>Tanrı'dan</a:t>
            </a:r>
            <a:r>
              <a:rPr lang="en-US" sz="3600" dirty="0"/>
              <a:t> </a:t>
            </a:r>
            <a:r>
              <a:rPr lang="en-US" sz="3600" dirty="0" err="1"/>
              <a:t>istediğin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derin</a:t>
            </a:r>
            <a:r>
              <a:rPr lang="en-US" sz="3600" dirty="0"/>
              <a:t> </a:t>
            </a:r>
            <a:r>
              <a:rPr lang="en-US" sz="3600" dirty="0" err="1"/>
              <a:t>arzuyu</a:t>
            </a:r>
            <a:r>
              <a:rPr lang="en-US" sz="3600" dirty="0"/>
              <a:t> </a:t>
            </a:r>
            <a:r>
              <a:rPr lang="en-US" sz="3600" dirty="0" err="1"/>
              <a:t>yaz</a:t>
            </a:r>
            <a:r>
              <a:rPr lang="en-US" sz="3600" dirty="0"/>
              <a:t>. Ona </a:t>
            </a:r>
            <a:r>
              <a:rPr lang="en-US" sz="3600" dirty="0" err="1"/>
              <a:t>bunu</a:t>
            </a:r>
            <a:r>
              <a:rPr lang="en-US" sz="3600" dirty="0"/>
              <a:t> </a:t>
            </a:r>
            <a:r>
              <a:rPr lang="en-US" sz="3600" dirty="0" err="1"/>
              <a:t>anlat</a:t>
            </a:r>
            <a:r>
              <a:rPr lang="en-US" sz="3600" dirty="0"/>
              <a:t> </a:t>
            </a:r>
            <a:r>
              <a:rPr lang="en-US" sz="3600" dirty="0" err="1"/>
              <a:t>ve</a:t>
            </a:r>
            <a:r>
              <a:rPr lang="en-US" sz="3600" dirty="0"/>
              <a:t> </a:t>
            </a:r>
            <a:r>
              <a:rPr lang="en-US" sz="3600" dirty="0" err="1"/>
              <a:t>yardım</a:t>
            </a:r>
            <a:r>
              <a:rPr lang="en-US" sz="3600" dirty="0"/>
              <a:t> </a:t>
            </a:r>
            <a:r>
              <a:rPr lang="en-US" sz="3600" dirty="0" err="1"/>
              <a:t>için</a:t>
            </a:r>
            <a:r>
              <a:rPr lang="en-US" sz="3600" dirty="0"/>
              <a:t> </a:t>
            </a:r>
            <a:r>
              <a:rPr lang="en-US" sz="3600" dirty="0" err="1"/>
              <a:t>dua</a:t>
            </a:r>
            <a:r>
              <a:rPr lang="en-US" sz="3600" dirty="0"/>
              <a:t> et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-10886" y="5715000"/>
            <a:ext cx="51054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ArraisR\AppData\Local\Microsoft\Windows\Temporary Internet Files\Content.IE5\SMA9IIV7\MP90040900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28" y="2895600"/>
            <a:ext cx="3796606" cy="3811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426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20" y="0"/>
            <a:ext cx="92214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457200"/>
            <a:ext cx="54864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2.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İNANÇLI OL 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2255837"/>
            <a:ext cx="5562600" cy="3078163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n-US" dirty="0" err="1" smtClean="0"/>
              <a:t>Başarılı</a:t>
            </a:r>
            <a:r>
              <a:rPr lang="en-US" dirty="0" smtClean="0"/>
              <a:t> </a:t>
            </a:r>
            <a:r>
              <a:rPr lang="en-US" dirty="0" err="1"/>
              <a:t>duanın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başka</a:t>
            </a:r>
            <a:r>
              <a:rPr lang="en-US" dirty="0"/>
              <a:t> </a:t>
            </a:r>
            <a:r>
              <a:rPr lang="en-US" dirty="0" err="1"/>
              <a:t>unsuru</a:t>
            </a:r>
            <a:r>
              <a:rPr lang="en-US" dirty="0"/>
              <a:t> da </a:t>
            </a:r>
            <a:r>
              <a:rPr lang="en-US" b="1" i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imandır</a:t>
            </a:r>
            <a:r>
              <a:rPr lang="en-US" dirty="0" smtClean="0"/>
              <a:t>. </a:t>
            </a:r>
            <a:r>
              <a:rPr lang="en-US" dirty="0"/>
              <a:t>“</a:t>
            </a:r>
            <a:r>
              <a:rPr lang="en-US" dirty="0" err="1"/>
              <a:t>Tanrı’ya</a:t>
            </a:r>
            <a:r>
              <a:rPr lang="en-US" dirty="0"/>
              <a:t> </a:t>
            </a:r>
            <a:r>
              <a:rPr lang="en-US" dirty="0" err="1"/>
              <a:t>yaklaşan</a:t>
            </a:r>
            <a:r>
              <a:rPr lang="en-US" dirty="0"/>
              <a:t>, </a:t>
            </a:r>
            <a:r>
              <a:rPr lang="en-US" dirty="0" err="1"/>
              <a:t>O’nun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olduğuna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kendisini</a:t>
            </a:r>
            <a:r>
              <a:rPr lang="en-US" dirty="0"/>
              <a:t> </a:t>
            </a:r>
            <a:r>
              <a:rPr lang="en-US" dirty="0" err="1"/>
              <a:t>arayanları</a:t>
            </a:r>
            <a:r>
              <a:rPr lang="en-US" dirty="0"/>
              <a:t> </a:t>
            </a:r>
            <a:r>
              <a:rPr lang="en-US" dirty="0" err="1"/>
              <a:t>ödüllendireceğine</a:t>
            </a:r>
            <a:r>
              <a:rPr lang="en-US" dirty="0"/>
              <a:t> </a:t>
            </a:r>
            <a:r>
              <a:rPr lang="en-US" dirty="0" err="1"/>
              <a:t>iman</a:t>
            </a:r>
            <a:r>
              <a:rPr lang="en-US" dirty="0"/>
              <a:t> </a:t>
            </a:r>
            <a:r>
              <a:rPr lang="en-US" dirty="0" err="1"/>
              <a:t>etmelidir</a:t>
            </a:r>
            <a:r>
              <a:rPr lang="en-US" dirty="0"/>
              <a:t>” </a:t>
            </a:r>
            <a:r>
              <a:rPr lang="en-US" sz="2800" dirty="0" err="1" smtClean="0"/>
              <a:t>İbraniler</a:t>
            </a:r>
            <a:r>
              <a:rPr lang="en-US" sz="2800" dirty="0" smtClean="0"/>
              <a:t> 11:6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77599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20" y="0"/>
            <a:ext cx="92214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570037"/>
            <a:ext cx="5410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İsa</a:t>
            </a:r>
            <a:r>
              <a:rPr lang="en-US" dirty="0"/>
              <a:t>, </a:t>
            </a:r>
            <a:r>
              <a:rPr lang="en-US" dirty="0" err="1"/>
              <a:t>öğrencilerine</a:t>
            </a:r>
            <a:r>
              <a:rPr lang="en-US" dirty="0"/>
              <a:t>, “</a:t>
            </a:r>
            <a:r>
              <a:rPr lang="en-US" dirty="0" err="1"/>
              <a:t>duayla</a:t>
            </a:r>
            <a:r>
              <a:rPr lang="en-US" dirty="0"/>
              <a:t> </a:t>
            </a:r>
            <a:r>
              <a:rPr lang="en-US" dirty="0" err="1"/>
              <a:t>dilediğiniz</a:t>
            </a:r>
            <a:r>
              <a:rPr lang="en-US" dirty="0"/>
              <a:t> her </a:t>
            </a:r>
            <a:r>
              <a:rPr lang="en-US" dirty="0" err="1"/>
              <a:t>şeyi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şimdiden</a:t>
            </a:r>
            <a:r>
              <a:rPr lang="en-US" dirty="0"/>
              <a:t> </a:t>
            </a:r>
            <a:r>
              <a:rPr lang="en-US" dirty="0" err="1"/>
              <a:t>almış</a:t>
            </a:r>
            <a:r>
              <a:rPr lang="en-US" dirty="0"/>
              <a:t> </a:t>
            </a:r>
            <a:r>
              <a:rPr lang="en-US" dirty="0" err="1"/>
              <a:t>olduğunuza</a:t>
            </a:r>
            <a:r>
              <a:rPr lang="en-US" dirty="0"/>
              <a:t> </a:t>
            </a:r>
            <a:r>
              <a:rPr lang="en-US" dirty="0" err="1"/>
              <a:t>inanın</a:t>
            </a:r>
            <a:r>
              <a:rPr lang="en-US" dirty="0"/>
              <a:t>, </a:t>
            </a:r>
            <a:r>
              <a:rPr lang="en-US" dirty="0" err="1"/>
              <a:t>dileğiniz</a:t>
            </a:r>
            <a:r>
              <a:rPr lang="en-US" dirty="0"/>
              <a:t> </a:t>
            </a:r>
            <a:r>
              <a:rPr lang="en-US" dirty="0" err="1"/>
              <a:t>yerine</a:t>
            </a:r>
            <a:r>
              <a:rPr lang="en-US" dirty="0"/>
              <a:t> </a:t>
            </a:r>
            <a:r>
              <a:rPr lang="en-US" dirty="0" err="1"/>
              <a:t>gelecektir</a:t>
            </a:r>
            <a:r>
              <a:rPr lang="en-US" dirty="0"/>
              <a:t>” </a:t>
            </a:r>
            <a:r>
              <a:rPr lang="en-US" dirty="0" err="1"/>
              <a:t>demişti</a:t>
            </a:r>
            <a:r>
              <a:rPr lang="en-US" dirty="0"/>
              <a:t> </a:t>
            </a:r>
            <a:r>
              <a:rPr lang="en-US" sz="2400" dirty="0" smtClean="0"/>
              <a:t>Markos 11:24</a:t>
            </a:r>
            <a:r>
              <a:rPr lang="en-US" dirty="0" smtClean="0"/>
              <a:t>. </a:t>
            </a:r>
            <a:r>
              <a:rPr lang="en-US" dirty="0" err="1"/>
              <a:t>O’nun</a:t>
            </a:r>
            <a:r>
              <a:rPr lang="en-US" dirty="0"/>
              <a:t> </a:t>
            </a:r>
            <a:r>
              <a:rPr lang="en-US" dirty="0" err="1"/>
              <a:t>sözüne</a:t>
            </a:r>
            <a:r>
              <a:rPr lang="en-US" dirty="0"/>
              <a:t> </a:t>
            </a:r>
            <a:r>
              <a:rPr lang="en-US" dirty="0" err="1"/>
              <a:t>inanıyor</a:t>
            </a:r>
            <a:r>
              <a:rPr lang="en-US" dirty="0"/>
              <a:t> </a:t>
            </a:r>
            <a:r>
              <a:rPr lang="en-US" dirty="0" err="1"/>
              <a:t>muyuz</a:t>
            </a:r>
            <a:r>
              <a:rPr lang="en-US" dirty="0"/>
              <a:t>?  </a:t>
            </a:r>
            <a:endParaRPr lang="en-US" dirty="0" smtClean="0"/>
          </a:p>
          <a:p>
            <a:pPr marL="0" indent="0" algn="ctr">
              <a:buNone/>
            </a:pPr>
            <a:r>
              <a:rPr lang="en-US" sz="2400" dirty="0" err="1"/>
              <a:t>Yol</a:t>
            </a:r>
            <a:r>
              <a:rPr lang="en-US" sz="2400" dirty="0"/>
              <a:t>, </a:t>
            </a:r>
            <a:r>
              <a:rPr lang="en-US" sz="2400" dirty="0" err="1"/>
              <a:t>Gerçek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, </a:t>
            </a:r>
            <a:r>
              <a:rPr lang="en-US" sz="2400" dirty="0" smtClean="0"/>
              <a:t>83</a:t>
            </a: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74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4582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►</a:t>
            </a:r>
            <a:r>
              <a:rPr lang="en-US" sz="3600" dirty="0" smtClean="0"/>
              <a:t> </a:t>
            </a:r>
            <a:r>
              <a:rPr lang="en-US" sz="3600" b="1" dirty="0" err="1"/>
              <a:t>Aktivite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Hayatınızdaki</a:t>
            </a:r>
            <a:r>
              <a:rPr lang="en-US" sz="3600" dirty="0"/>
              <a:t> </a:t>
            </a:r>
            <a:r>
              <a:rPr lang="en-US" sz="3600" dirty="0" err="1"/>
              <a:t>üç</a:t>
            </a:r>
            <a:r>
              <a:rPr lang="en-US" sz="3600" dirty="0"/>
              <a:t> </a:t>
            </a:r>
            <a:r>
              <a:rPr lang="en-US" sz="3600" dirty="0" err="1"/>
              <a:t>imkansız</a:t>
            </a:r>
            <a:r>
              <a:rPr lang="en-US" sz="3600" dirty="0"/>
              <a:t> </a:t>
            </a:r>
            <a:r>
              <a:rPr lang="en-US" sz="3600" dirty="0" err="1"/>
              <a:t>durumu</a:t>
            </a:r>
            <a:r>
              <a:rPr lang="en-US" sz="3600" dirty="0"/>
              <a:t> </a:t>
            </a:r>
            <a:r>
              <a:rPr lang="en-US" sz="3600" dirty="0" err="1"/>
              <a:t>düşünün</a:t>
            </a:r>
            <a:r>
              <a:rPr lang="en-US" sz="3600" dirty="0"/>
              <a:t>. </a:t>
            </a:r>
            <a:r>
              <a:rPr lang="en-US" sz="3600" dirty="0" err="1"/>
              <a:t>Onları</a:t>
            </a:r>
            <a:r>
              <a:rPr lang="en-US" sz="3600" dirty="0"/>
              <a:t> </a:t>
            </a:r>
            <a:r>
              <a:rPr lang="en-US" sz="3600" dirty="0" err="1"/>
              <a:t>yazın</a:t>
            </a:r>
            <a:r>
              <a:rPr lang="en-US" sz="3600" dirty="0"/>
              <a:t> </a:t>
            </a:r>
            <a:r>
              <a:rPr lang="en-US" sz="3600" dirty="0" err="1"/>
              <a:t>ve</a:t>
            </a:r>
            <a:r>
              <a:rPr lang="en-US" sz="3600" dirty="0"/>
              <a:t> </a:t>
            </a:r>
            <a:r>
              <a:rPr lang="en-US" sz="3600" dirty="0" err="1"/>
              <a:t>Allah'ın</a:t>
            </a:r>
            <a:r>
              <a:rPr lang="en-US" sz="3600" dirty="0"/>
              <a:t> size </a:t>
            </a:r>
            <a:r>
              <a:rPr lang="en-US" sz="3600" dirty="0" err="1"/>
              <a:t>yardımcı</a:t>
            </a:r>
            <a:r>
              <a:rPr lang="en-US" sz="3600" dirty="0"/>
              <a:t> </a:t>
            </a:r>
            <a:r>
              <a:rPr lang="en-US" sz="3600" dirty="0" err="1"/>
              <a:t>olacağına</a:t>
            </a:r>
            <a:r>
              <a:rPr lang="en-US" sz="3600" dirty="0"/>
              <a:t> </a:t>
            </a:r>
            <a:r>
              <a:rPr lang="en-US" sz="3600" dirty="0" err="1"/>
              <a:t>güvenerek</a:t>
            </a:r>
            <a:r>
              <a:rPr lang="en-US" sz="3600" dirty="0"/>
              <a:t> </a:t>
            </a:r>
            <a:r>
              <a:rPr lang="en-US" sz="3600" dirty="0" err="1"/>
              <a:t>iman</a:t>
            </a:r>
            <a:r>
              <a:rPr lang="en-US" sz="3600" dirty="0"/>
              <a:t> </a:t>
            </a:r>
            <a:r>
              <a:rPr lang="en-US" sz="3600" dirty="0" err="1"/>
              <a:t>edin</a:t>
            </a:r>
            <a:r>
              <a:rPr lang="en-US" sz="3600" dirty="0"/>
              <a:t>.</a:t>
            </a:r>
            <a:endParaRPr lang="en-US" sz="3600" dirty="0"/>
          </a:p>
          <a:p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0" y="5715000"/>
            <a:ext cx="54102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C:\Users\ArraisR\AppData\Local\Microsoft\Windows\Temporary Internet Files\Content.IE5\I5URWQQT\MP90043123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86" y="2971800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381000"/>
            <a:ext cx="52578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3. </a:t>
            </a:r>
            <a:r>
              <a:rPr lang="en-US" sz="4000" b="1" dirty="0" smtClean="0">
                <a:solidFill>
                  <a:schemeClr val="bg1"/>
                </a:solidFill>
              </a:rPr>
              <a:t>SABIRLI OLMAK 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600200"/>
            <a:ext cx="5638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 err="1" smtClean="0">
                <a:solidFill>
                  <a:schemeClr val="bg1"/>
                </a:solidFill>
              </a:rPr>
              <a:t>Duada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sebat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en-US" i="1" dirty="0" err="1">
                <a:solidFill>
                  <a:schemeClr val="bg1"/>
                </a:solidFill>
              </a:rPr>
              <a:t>almanın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bir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koşulu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yapılmıştır</a:t>
            </a:r>
            <a:r>
              <a:rPr lang="en-US" i="1" dirty="0">
                <a:solidFill>
                  <a:schemeClr val="bg1"/>
                </a:solidFill>
              </a:rPr>
              <a:t>. </a:t>
            </a:r>
            <a:r>
              <a:rPr lang="en-US" dirty="0" err="1" smtClean="0"/>
              <a:t>İmanda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deneyimde</a:t>
            </a:r>
            <a:r>
              <a:rPr lang="en-US" dirty="0"/>
              <a:t> </a:t>
            </a:r>
            <a:r>
              <a:rPr lang="en-US" dirty="0" err="1"/>
              <a:t>büyüyeceksek</a:t>
            </a:r>
            <a:r>
              <a:rPr lang="en-US" dirty="0"/>
              <a:t> </a:t>
            </a:r>
            <a:r>
              <a:rPr lang="en-US" dirty="0" err="1"/>
              <a:t>devamlı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etmeliyiz</a:t>
            </a:r>
            <a:r>
              <a:rPr lang="en-US" dirty="0"/>
              <a:t>. “</a:t>
            </a:r>
            <a:r>
              <a:rPr lang="en-US" dirty="0" err="1"/>
              <a:t>Duada</a:t>
            </a:r>
            <a:r>
              <a:rPr lang="en-US" dirty="0"/>
              <a:t> </a:t>
            </a:r>
            <a:r>
              <a:rPr lang="en-US" dirty="0" err="1"/>
              <a:t>sabit</a:t>
            </a:r>
            <a:r>
              <a:rPr lang="en-US" dirty="0"/>
              <a:t> </a:t>
            </a:r>
            <a:r>
              <a:rPr lang="en-US" dirty="0" err="1"/>
              <a:t>kararlılıkla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” </a:t>
            </a:r>
            <a:r>
              <a:rPr lang="en-US" dirty="0" err="1"/>
              <a:t>etmeliyiz</a:t>
            </a:r>
            <a:r>
              <a:rPr lang="en-US" dirty="0"/>
              <a:t>, “</a:t>
            </a:r>
            <a:r>
              <a:rPr lang="en-US" dirty="0" err="1"/>
              <a:t>şükranla</a:t>
            </a:r>
            <a:r>
              <a:rPr lang="en-US" dirty="0"/>
              <a:t> </a:t>
            </a:r>
            <a:r>
              <a:rPr lang="en-US" dirty="0" err="1"/>
              <a:t>duada</a:t>
            </a:r>
            <a:r>
              <a:rPr lang="en-US" dirty="0"/>
              <a:t> </a:t>
            </a:r>
            <a:r>
              <a:rPr lang="en-US" dirty="0" err="1"/>
              <a:t>uyanık</a:t>
            </a:r>
            <a:r>
              <a:rPr lang="en-US" dirty="0"/>
              <a:t> </a:t>
            </a:r>
            <a:r>
              <a:rPr lang="en-US" dirty="0" err="1"/>
              <a:t>durarak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ısrarla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” </a:t>
            </a:r>
            <a:r>
              <a:rPr lang="en-US" dirty="0" err="1" smtClean="0"/>
              <a:t>etmeliyiz</a:t>
            </a:r>
            <a:r>
              <a:rPr lang="en-US" dirty="0" smtClean="0"/>
              <a:t>.</a:t>
            </a:r>
            <a:r>
              <a:rPr lang="en-US" sz="2200" dirty="0" smtClean="0"/>
              <a:t> </a:t>
            </a:r>
          </a:p>
          <a:p>
            <a:pPr marL="0" indent="0" algn="ctr">
              <a:buNone/>
            </a:pPr>
            <a:r>
              <a:rPr lang="en-US" sz="2200" dirty="0" err="1" smtClean="0"/>
              <a:t>Romalılar</a:t>
            </a:r>
            <a:r>
              <a:rPr lang="en-US" sz="2200" dirty="0" smtClean="0"/>
              <a:t> </a:t>
            </a:r>
            <a:r>
              <a:rPr lang="en-US" sz="2200" dirty="0"/>
              <a:t>12:12 [Kİ]; </a:t>
            </a:r>
            <a:r>
              <a:rPr lang="en-US" sz="2200" dirty="0" err="1"/>
              <a:t>Koloseliler</a:t>
            </a:r>
            <a:r>
              <a:rPr lang="en-US" sz="2200" dirty="0"/>
              <a:t> 4:2 [Kİ</a:t>
            </a:r>
            <a:r>
              <a:rPr lang="en-US" sz="2200" dirty="0" smtClean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09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715000"/>
            <a:ext cx="6477000" cy="91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213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►</a:t>
            </a:r>
            <a:r>
              <a:rPr lang="en-US" b="1" dirty="0" err="1" smtClean="0"/>
              <a:t>Aktivite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Duada</a:t>
            </a:r>
            <a:r>
              <a:rPr lang="en-US" dirty="0"/>
              <a:t> </a:t>
            </a:r>
            <a:r>
              <a:rPr lang="en-US" dirty="0" err="1"/>
              <a:t>sabırlı</a:t>
            </a:r>
            <a:r>
              <a:rPr lang="en-US" dirty="0"/>
              <a:t> </a:t>
            </a:r>
            <a:r>
              <a:rPr lang="en-US" dirty="0" err="1"/>
              <a:t>olmada</a:t>
            </a:r>
            <a:r>
              <a:rPr lang="en-US" dirty="0"/>
              <a:t> size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olabilecek</a:t>
            </a:r>
            <a:r>
              <a:rPr lang="en-US" dirty="0"/>
              <a:t> </a:t>
            </a:r>
            <a:r>
              <a:rPr lang="en-US" dirty="0" err="1"/>
              <a:t>üç</a:t>
            </a:r>
            <a:r>
              <a:rPr lang="en-US" dirty="0"/>
              <a:t> </a:t>
            </a:r>
            <a:r>
              <a:rPr lang="en-US" dirty="0" err="1"/>
              <a:t>olumlu</a:t>
            </a:r>
            <a:r>
              <a:rPr lang="en-US" dirty="0"/>
              <a:t> </a:t>
            </a:r>
            <a:r>
              <a:rPr lang="en-US" dirty="0" err="1"/>
              <a:t>şey</a:t>
            </a:r>
            <a:r>
              <a:rPr lang="en-US" dirty="0"/>
              <a:t> </a:t>
            </a:r>
            <a:r>
              <a:rPr lang="en-US" dirty="0" err="1"/>
              <a:t>düşünün</a:t>
            </a:r>
            <a:r>
              <a:rPr lang="en-US" dirty="0"/>
              <a:t>.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arkadaşınızla</a:t>
            </a:r>
            <a:r>
              <a:rPr lang="en-US" dirty="0"/>
              <a:t> </a:t>
            </a:r>
            <a:r>
              <a:rPr lang="en-US" dirty="0" err="1"/>
              <a:t>paylaşın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Tanrı'dan</a:t>
            </a:r>
            <a:r>
              <a:rPr lang="en-US" dirty="0"/>
              <a:t> </a:t>
            </a:r>
            <a:r>
              <a:rPr lang="en-US" dirty="0" err="1"/>
              <a:t>başarılı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sizi</a:t>
            </a:r>
            <a:r>
              <a:rPr lang="en-US" dirty="0"/>
              <a:t> </a:t>
            </a:r>
            <a:r>
              <a:rPr lang="en-US" dirty="0" err="1"/>
              <a:t>güçlendirmesini</a:t>
            </a:r>
            <a:r>
              <a:rPr lang="en-US" dirty="0"/>
              <a:t> </a:t>
            </a:r>
            <a:r>
              <a:rPr lang="en-US" dirty="0" err="1"/>
              <a:t>dileyin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______________</a:t>
            </a:r>
          </a:p>
          <a:p>
            <a:pPr marL="0" indent="0">
              <a:buNone/>
            </a:pPr>
            <a:r>
              <a:rPr lang="en-US" dirty="0" smtClean="0"/>
              <a:t>2. ______________</a:t>
            </a:r>
          </a:p>
          <a:p>
            <a:pPr marL="0" indent="0">
              <a:buNone/>
            </a:pPr>
            <a:r>
              <a:rPr lang="en-US" dirty="0" smtClean="0"/>
              <a:t>3. ______________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ArraisR\AppData\Local\Microsoft\Windows\Temporary Internet Files\Content.IE5\PH5A65N5\MP90043122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102428"/>
            <a:ext cx="3581400" cy="367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18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0"/>
            <a:ext cx="5181600" cy="17526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GAYRETLİ OLMAK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752600"/>
            <a:ext cx="54864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Duada</a:t>
            </a:r>
            <a:r>
              <a:rPr lang="en-US" dirty="0" smtClean="0"/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gayrete</a:t>
            </a:r>
            <a:r>
              <a:rPr lang="en-US" dirty="0" smtClean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; </a:t>
            </a: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şeyin</a:t>
            </a:r>
            <a:r>
              <a:rPr lang="en-US" dirty="0"/>
              <a:t> </a:t>
            </a:r>
            <a:r>
              <a:rPr lang="en-US" dirty="0" err="1"/>
              <a:t>sizi</a:t>
            </a:r>
            <a:r>
              <a:rPr lang="en-US" dirty="0"/>
              <a:t> </a:t>
            </a:r>
            <a:r>
              <a:rPr lang="en-US" dirty="0" err="1"/>
              <a:t>engellemesine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vermeyin</a:t>
            </a:r>
            <a:r>
              <a:rPr lang="en-US" dirty="0"/>
              <a:t>. İsa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ruhunuz</a:t>
            </a:r>
            <a:r>
              <a:rPr lang="en-US" dirty="0"/>
              <a:t> </a:t>
            </a:r>
            <a:r>
              <a:rPr lang="en-US" dirty="0" err="1"/>
              <a:t>arasındaki</a:t>
            </a:r>
            <a:r>
              <a:rPr lang="en-US" dirty="0"/>
              <a:t> </a:t>
            </a:r>
            <a:r>
              <a:rPr lang="en-US" dirty="0" err="1"/>
              <a:t>bağlantıyı</a:t>
            </a:r>
            <a:r>
              <a:rPr lang="en-US" dirty="0"/>
              <a:t> </a:t>
            </a:r>
            <a:r>
              <a:rPr lang="en-US" dirty="0" err="1"/>
              <a:t>açık</a:t>
            </a:r>
            <a:r>
              <a:rPr lang="en-US" dirty="0"/>
              <a:t> </a:t>
            </a:r>
            <a:r>
              <a:rPr lang="en-US" dirty="0" err="1"/>
              <a:t>tutmak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elinizden</a:t>
            </a:r>
            <a:r>
              <a:rPr lang="en-US" dirty="0"/>
              <a:t> </a:t>
            </a:r>
            <a:r>
              <a:rPr lang="en-US" dirty="0" err="1"/>
              <a:t>geleni</a:t>
            </a:r>
            <a:r>
              <a:rPr lang="en-US" dirty="0"/>
              <a:t> </a:t>
            </a:r>
            <a:r>
              <a:rPr lang="en-US" dirty="0" err="1"/>
              <a:t>yapın</a:t>
            </a:r>
            <a:r>
              <a:rPr lang="en-US" dirty="0"/>
              <a:t>.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yerlere</a:t>
            </a:r>
            <a:r>
              <a:rPr lang="en-US" dirty="0"/>
              <a:t> </a:t>
            </a:r>
            <a:r>
              <a:rPr lang="en-US" dirty="0" err="1"/>
              <a:t>gitmek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her </a:t>
            </a:r>
            <a:r>
              <a:rPr lang="en-US" dirty="0" err="1"/>
              <a:t>fırsatı</a:t>
            </a:r>
            <a:r>
              <a:rPr lang="en-US" dirty="0"/>
              <a:t> </a:t>
            </a:r>
            <a:r>
              <a:rPr lang="en-US" dirty="0" err="1"/>
              <a:t>kollayın</a:t>
            </a:r>
            <a:r>
              <a:rPr lang="en-US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18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304800"/>
            <a:ext cx="5486400" cy="647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Gerçekten</a:t>
            </a:r>
            <a:r>
              <a:rPr lang="en-US" dirty="0" smtClean="0"/>
              <a:t> </a:t>
            </a:r>
            <a:r>
              <a:rPr lang="en-US" dirty="0"/>
              <a:t>Allah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birlikteliği</a:t>
            </a:r>
            <a:r>
              <a:rPr lang="en-US" dirty="0"/>
              <a:t> </a:t>
            </a:r>
            <a:r>
              <a:rPr lang="en-US" dirty="0" err="1"/>
              <a:t>arayan</a:t>
            </a:r>
            <a:r>
              <a:rPr lang="en-US" dirty="0"/>
              <a:t> </a:t>
            </a:r>
            <a:r>
              <a:rPr lang="en-US" dirty="0" err="1"/>
              <a:t>kişiler</a:t>
            </a:r>
            <a:r>
              <a:rPr lang="en-US" dirty="0"/>
              <a:t>, </a:t>
            </a:r>
            <a:r>
              <a:rPr lang="en-US" dirty="0" err="1"/>
              <a:t>görevlerinde</a:t>
            </a:r>
            <a:r>
              <a:rPr lang="en-US" dirty="0"/>
              <a:t> </a:t>
            </a:r>
            <a:r>
              <a:rPr lang="en-US" dirty="0" err="1"/>
              <a:t>sebatkar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samimiyetle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hevesle</a:t>
            </a:r>
            <a:r>
              <a:rPr lang="en-US" dirty="0"/>
              <a:t> </a:t>
            </a:r>
            <a:r>
              <a:rPr lang="en-US" dirty="0" err="1"/>
              <a:t>mümkün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her </a:t>
            </a:r>
            <a:r>
              <a:rPr lang="en-US" dirty="0" err="1"/>
              <a:t>faydayı</a:t>
            </a:r>
            <a:r>
              <a:rPr lang="en-US" dirty="0"/>
              <a:t> </a:t>
            </a:r>
            <a:r>
              <a:rPr lang="en-US" dirty="0" err="1"/>
              <a:t>görmeye</a:t>
            </a:r>
            <a:r>
              <a:rPr lang="en-US" dirty="0"/>
              <a:t> </a:t>
            </a:r>
            <a:r>
              <a:rPr lang="en-US" dirty="0" err="1"/>
              <a:t>istekli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toplantısında</a:t>
            </a:r>
            <a:r>
              <a:rPr lang="en-US" dirty="0"/>
              <a:t> </a:t>
            </a:r>
            <a:r>
              <a:rPr lang="en-US" dirty="0" err="1"/>
              <a:t>görülecektir</a:t>
            </a:r>
            <a:r>
              <a:rPr lang="en-US" dirty="0"/>
              <a:t>. </a:t>
            </a:r>
            <a:r>
              <a:rPr lang="en-US" dirty="0" err="1"/>
              <a:t>Cennetten</a:t>
            </a:r>
            <a:r>
              <a:rPr lang="en-US" dirty="0"/>
              <a:t>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ışık</a:t>
            </a:r>
            <a:r>
              <a:rPr lang="en-US" dirty="0"/>
              <a:t> </a:t>
            </a:r>
            <a:r>
              <a:rPr lang="en-US" dirty="0" err="1"/>
              <a:t>huzmelerini</a:t>
            </a:r>
            <a:r>
              <a:rPr lang="en-US" dirty="0"/>
              <a:t> </a:t>
            </a:r>
            <a:r>
              <a:rPr lang="en-US" dirty="0" err="1"/>
              <a:t>alabilecekleri</a:t>
            </a:r>
            <a:r>
              <a:rPr lang="en-US" dirty="0"/>
              <a:t> </a:t>
            </a:r>
            <a:r>
              <a:rPr lang="en-US" dirty="0" err="1"/>
              <a:t>yerlerde</a:t>
            </a:r>
            <a:r>
              <a:rPr lang="en-US" dirty="0"/>
              <a:t> </a:t>
            </a:r>
            <a:r>
              <a:rPr lang="en-US" dirty="0" err="1"/>
              <a:t>bulunmak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her </a:t>
            </a:r>
            <a:r>
              <a:rPr lang="en-US" dirty="0" err="1"/>
              <a:t>fırsattan</a:t>
            </a:r>
            <a:r>
              <a:rPr lang="en-US" dirty="0"/>
              <a:t> </a:t>
            </a:r>
            <a:r>
              <a:rPr lang="en-US" dirty="0" err="1"/>
              <a:t>fayadalanacaklardır</a:t>
            </a:r>
            <a:r>
              <a:rPr lang="en-US" dirty="0"/>
              <a:t>. 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sz="2400" dirty="0" err="1"/>
              <a:t>Yol</a:t>
            </a:r>
            <a:r>
              <a:rPr lang="en-US" sz="2400" dirty="0"/>
              <a:t>, </a:t>
            </a:r>
            <a:r>
              <a:rPr lang="en-US" sz="2400" dirty="0" err="1"/>
              <a:t>Gerçek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, </a:t>
            </a:r>
            <a:r>
              <a:rPr lang="en-US" sz="2400" dirty="0" smtClean="0"/>
              <a:t>85</a:t>
            </a:r>
            <a:endParaRPr lang="en-US" sz="2400" i="1" dirty="0"/>
          </a:p>
          <a:p>
            <a:pPr marL="0" indent="0" algn="ctr">
              <a:buNone/>
            </a:pP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011646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►</a:t>
            </a:r>
            <a:r>
              <a:rPr lang="en-US" b="1" dirty="0" err="1" smtClean="0"/>
              <a:t>Aktivite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Gayretin</a:t>
            </a:r>
            <a:r>
              <a:rPr lang="en-US" dirty="0"/>
              <a:t> ne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ruhsal</a:t>
            </a:r>
            <a:r>
              <a:rPr lang="en-US" dirty="0"/>
              <a:t> </a:t>
            </a:r>
            <a:r>
              <a:rPr lang="en-US" dirty="0" err="1"/>
              <a:t>yolculuğunuzda</a:t>
            </a:r>
            <a:r>
              <a:rPr lang="en-US" dirty="0"/>
              <a:t> </a:t>
            </a:r>
            <a:r>
              <a:rPr lang="en-US" dirty="0" err="1"/>
              <a:t>onu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hayatınızda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uygulayabileceğinizi</a:t>
            </a:r>
            <a:r>
              <a:rPr lang="en-US" dirty="0"/>
              <a:t> </a:t>
            </a:r>
            <a:r>
              <a:rPr lang="en-US" dirty="0" err="1"/>
              <a:t>düşünün</a:t>
            </a:r>
            <a:r>
              <a:rPr lang="en-US" dirty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715000"/>
            <a:ext cx="7467600" cy="914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ArraisR\AppData\Local\Microsoft\Windows\Temporary Internet Files\Content.IE5\I5URWQQT\MP90044849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3048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381000"/>
            <a:ext cx="53340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>VAAT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ook" charset="0"/>
                <a:ea typeface="Avenir Book" charset="0"/>
                <a:cs typeface="Avenir Book" charset="0"/>
              </a:rPr>
            </a:b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676400"/>
            <a:ext cx="5257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İhtiyaçlarınızı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mutluluklarınızı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üzüntülerinizi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endişelerinizi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korkularınızı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Allah’ın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önünde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tutun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sıkıntı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veremezsiniz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yoramazsınız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Başınızdaki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saçların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sayısını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Kişi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çocuklarının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ihtiyaçlarına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kayıtsız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değildir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600200"/>
            <a:ext cx="4953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şefkatli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merhametlidir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Yakup</a:t>
            </a:r>
            <a:r>
              <a:rPr lang="en-U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5:11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Sevgi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dolu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kalbi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üzüntülerimizden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onlardan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etmemizden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bile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etkilenir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Aklı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karıştıran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herşeyi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götürün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531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228600"/>
            <a:ext cx="4876800" cy="5867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şey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kaldıramayacağı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ağır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değildir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zira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dünyaları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yerinde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tutar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evrenin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tüm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meselelerini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yönetir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Huzurumuzu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herhangi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şekilde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ilgilendiren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şey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fark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edemeyeceği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küçük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değildir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Deneyimimizde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okuyamayacağı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karanlık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değildir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karışıklık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çözemeyeceği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değildir</a:t>
            </a:r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en-US" sz="3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6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341437"/>
            <a:ext cx="5257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çocuklarının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zavallısının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bile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başına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gelmez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endişe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ruhu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taciz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etmez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neşe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mutluluk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vermez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samimi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dudaklardan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kaçmaz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göksel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Babamız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görmesin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veya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ilgi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göstermesin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67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:\DEPT\WM\_SHARED\2011 Adviosry Resources\Nurture-Empower-Outreach\NURTURE\Personal Growth Seminars Package\An Invitation to Prayer\An Invitation to Prayer - PP\Intercessory prayer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402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838200"/>
            <a:ext cx="4800600" cy="5638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kırık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kalplileri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iyileştirir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yaralarını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Mezmurlar</a:t>
            </a:r>
            <a:r>
              <a:rPr lang="en-U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147:3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Allah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 can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arasındaki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ilişki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yeryüzünde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O’nun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gözetimini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paylaşacak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başka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onun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için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sevgili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Oğlu’nu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vermiş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olduğu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hiçbir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yokmuş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belirgin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doludur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</a:p>
          <a:p>
            <a:pPr marL="0" indent="0" algn="ctr">
              <a:buNone/>
            </a:pPr>
            <a:r>
              <a:rPr 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Yol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Gerçek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86</a:t>
            </a:r>
          </a:p>
          <a:p>
            <a:pPr marL="0" indent="0" algn="ctr">
              <a:buNone/>
            </a:pP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862" y="-84259"/>
            <a:ext cx="9324862" cy="694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8081" y="819089"/>
            <a:ext cx="5334000" cy="1295400"/>
          </a:xfrm>
        </p:spPr>
        <p:txBody>
          <a:bodyPr>
            <a:normAutofit fontScale="90000"/>
          </a:bodyPr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Ruhsal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İletişimin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Geliştirilmesi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3017837"/>
            <a:ext cx="6019800" cy="3230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Dikkat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dağıtan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yerlerden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uzakta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Mümkünse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aynı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saatte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Yüksek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sesle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defterini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yanınızda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tutun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139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3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0" y="1371601"/>
            <a:ext cx="5334000" cy="46482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etmek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için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zaman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yaratın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Tempoyu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değiştirin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günlüğü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tutun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başkası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cümlelik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dualar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9316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19" y="0"/>
            <a:ext cx="91909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646237"/>
            <a:ext cx="5257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Duanız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şöyle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olsun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“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tamamen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Senin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olarak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al.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Tüm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planlarımı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ayaklarının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dibine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bırakıyorum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Bugün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hizmetinde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kullan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Benimle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bütün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işlerim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olsun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Bu,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günlük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meseledir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142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EPT\WM\_SHARED\2011 Adviosry Resources\Nurture-Empower-Outreach\NURTURE\Personal Growth Seminars Package\An Invitation to Prayer\An Invitation to Prayer - PP\Intercessory prayer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990600"/>
            <a:ext cx="4953000" cy="5257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002060"/>
                </a:solidFill>
              </a:rPr>
              <a:t>Her </a:t>
            </a:r>
            <a:r>
              <a:rPr lang="en-US" dirty="0" err="1">
                <a:solidFill>
                  <a:srgbClr val="002060"/>
                </a:solidFill>
              </a:rPr>
              <a:t>gün</a:t>
            </a:r>
            <a:r>
              <a:rPr lang="en-US" dirty="0">
                <a:solidFill>
                  <a:srgbClr val="002060"/>
                </a:solidFill>
              </a:rPr>
              <a:t>, o </a:t>
            </a:r>
            <a:r>
              <a:rPr lang="en-US" dirty="0" err="1">
                <a:solidFill>
                  <a:srgbClr val="002060"/>
                </a:solidFill>
              </a:rPr>
              <a:t>gün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için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kendinizi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Allah’a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adayın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Bütün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planlarınızı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takdiri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ilahînin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gösterdiği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şekilde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gerçekleştirilmesi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veya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bırakılması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için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teslim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edin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Böylece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günbegün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hayatınızı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Allah’ın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ellerine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bırakırsınız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böylece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hayatınız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gittikçe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Mesih’in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hayatının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kalıbına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göre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şekillendirilir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002060"/>
                </a:solidFill>
              </a:rPr>
              <a:t>Yol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Gerçek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Yaşam</a:t>
            </a:r>
            <a:r>
              <a:rPr lang="en-US" dirty="0" smtClean="0">
                <a:solidFill>
                  <a:srgbClr val="002060"/>
                </a:solidFill>
              </a:rPr>
              <a:t>, 60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2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2634</Words>
  <Application>Microsoft Macintosh PowerPoint</Application>
  <PresentationFormat>On-screen Show (4:3)</PresentationFormat>
  <Paragraphs>175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Avenir Book</vt:lpstr>
      <vt:lpstr>Calibri</vt:lpstr>
      <vt:lpstr>Arial</vt:lpstr>
      <vt:lpstr>Office Theme</vt:lpstr>
      <vt:lpstr>DUA’YA          DAVET</vt:lpstr>
      <vt:lpstr>PowerPoint Presentation</vt:lpstr>
      <vt:lpstr>PowerPoint Presentation</vt:lpstr>
      <vt:lpstr>PowerPoint Presentation</vt:lpstr>
      <vt:lpstr> DUA  KOŞULLARI  </vt:lpstr>
      <vt:lpstr> 1.İHTİYACINIZI KABUL EDİN </vt:lpstr>
      <vt:lpstr>PowerPoint Presentation</vt:lpstr>
      <vt:lpstr>PowerPoint Presentation</vt:lpstr>
      <vt:lpstr> 2. İNANÇLI OL   </vt:lpstr>
      <vt:lpstr>PowerPoint Presentation</vt:lpstr>
      <vt:lpstr>PowerPoint Presentation</vt:lpstr>
      <vt:lpstr> 3. SABIRLI OLMAK  </vt:lpstr>
      <vt:lpstr>PowerPoint Presentation</vt:lpstr>
      <vt:lpstr> 4. GAYRETLİ OLMAK </vt:lpstr>
      <vt:lpstr>PowerPoint Presentation</vt:lpstr>
      <vt:lpstr>PowerPoint Presentation</vt:lpstr>
      <vt:lpstr> VAAT </vt:lpstr>
      <vt:lpstr>PowerPoint Presentation</vt:lpstr>
      <vt:lpstr>PowerPoint Presentation</vt:lpstr>
      <vt:lpstr>PowerPoint Presentation</vt:lpstr>
      <vt:lpstr>PowerPoint Presentation</vt:lpstr>
      <vt:lpstr>Ruhsal İletişimin Geliştirilmesi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Invitation to Pray</dc:title>
  <dc:creator>Raquel Arrais</dc:creator>
  <cp:lastModifiedBy>Microsoft Office User</cp:lastModifiedBy>
  <cp:revision>44</cp:revision>
  <dcterms:created xsi:type="dcterms:W3CDTF">2011-01-24T21:52:03Z</dcterms:created>
  <dcterms:modified xsi:type="dcterms:W3CDTF">2017-02-01T17:25:40Z</dcterms:modified>
</cp:coreProperties>
</file>