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7"/>
  </p:notesMasterIdLst>
  <p:sldIdLst>
    <p:sldId id="272"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394"/>
    <p:restoredTop sz="74007" autoAdjust="0"/>
  </p:normalViewPr>
  <p:slideViewPr>
    <p:cSldViewPr snapToGrid="0" snapToObjects="1">
      <p:cViewPr varScale="1">
        <p:scale>
          <a:sx n="68" d="100"/>
          <a:sy n="68" d="100"/>
        </p:scale>
        <p:origin x="600" y="20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70B4F7-DAA5-BB45-B720-7EA6243993FF}" type="datetimeFigureOut">
              <a:rPr lang="en-US" smtClean="0"/>
              <a:pPr/>
              <a:t>2/1/17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3CF425-6591-864A-94F1-3125A935919E}" type="slidenum">
              <a:rPr lang="en-US" smtClean="0"/>
              <a:pPr/>
              <a:t>‹#›</a:t>
            </a:fld>
            <a:endParaRPr lang="en-US"/>
          </a:p>
        </p:txBody>
      </p:sp>
    </p:spTree>
    <p:extLst>
      <p:ext uri="{BB962C8B-B14F-4D97-AF65-F5344CB8AC3E}">
        <p14:creationId xmlns:p14="http://schemas.microsoft.com/office/powerpoint/2010/main" val="940502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F3CF425-6591-864A-94F1-3125A935919E}" type="slidenum">
              <a:rPr lang="en-US" smtClean="0"/>
              <a:pPr/>
              <a:t>1</a:t>
            </a:fld>
            <a:endParaRPr lang="en-US"/>
          </a:p>
        </p:txBody>
      </p:sp>
    </p:spTree>
    <p:extLst>
      <p:ext uri="{BB962C8B-B14F-4D97-AF65-F5344CB8AC3E}">
        <p14:creationId xmlns:p14="http://schemas.microsoft.com/office/powerpoint/2010/main" val="13516105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F3CF425-6591-864A-94F1-3125A935919E}" type="slidenum">
              <a:rPr lang="en-US" smtClean="0"/>
              <a:pPr/>
              <a:t>11</a:t>
            </a:fld>
            <a:endParaRPr lang="en-US"/>
          </a:p>
        </p:txBody>
      </p:sp>
    </p:spTree>
    <p:extLst>
      <p:ext uri="{BB962C8B-B14F-4D97-AF65-F5344CB8AC3E}">
        <p14:creationId xmlns:p14="http://schemas.microsoft.com/office/powerpoint/2010/main" val="1550749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C8AAEE5-F408-FC4E-BDED-83A641B0040C}" type="datetimeFigureOut">
              <a:rPr lang="en-US" smtClean="0"/>
              <a:pPr/>
              <a:t>2/1/17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4B85F5-F56A-0049-B8BF-05A8CFEB35DF}" type="slidenum">
              <a:rPr lang="en-US" smtClean="0"/>
              <a:pPr/>
              <a:t>‹#›</a:t>
            </a:fld>
            <a:endParaRPr lang="en-US"/>
          </a:p>
        </p:txBody>
      </p:sp>
    </p:spTree>
    <p:extLst>
      <p:ext uri="{BB962C8B-B14F-4D97-AF65-F5344CB8AC3E}">
        <p14:creationId xmlns:p14="http://schemas.microsoft.com/office/powerpoint/2010/main" val="1503031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8AAEE5-F408-FC4E-BDED-83A641B0040C}" type="datetimeFigureOut">
              <a:rPr lang="en-US" smtClean="0"/>
              <a:pPr/>
              <a:t>2/1/17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4B85F5-F56A-0049-B8BF-05A8CFEB35DF}" type="slidenum">
              <a:rPr lang="en-US" smtClean="0"/>
              <a:pPr/>
              <a:t>‹#›</a:t>
            </a:fld>
            <a:endParaRPr lang="en-US"/>
          </a:p>
        </p:txBody>
      </p:sp>
    </p:spTree>
    <p:extLst>
      <p:ext uri="{BB962C8B-B14F-4D97-AF65-F5344CB8AC3E}">
        <p14:creationId xmlns:p14="http://schemas.microsoft.com/office/powerpoint/2010/main" val="6002640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8AAEE5-F408-FC4E-BDED-83A641B0040C}" type="datetimeFigureOut">
              <a:rPr lang="en-US" smtClean="0"/>
              <a:pPr/>
              <a:t>2/1/17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4B85F5-F56A-0049-B8BF-05A8CFEB35DF}" type="slidenum">
              <a:rPr lang="en-US" smtClean="0"/>
              <a:pPr/>
              <a:t>‹#›</a:t>
            </a:fld>
            <a:endParaRPr lang="en-US"/>
          </a:p>
        </p:txBody>
      </p:sp>
    </p:spTree>
    <p:extLst>
      <p:ext uri="{BB962C8B-B14F-4D97-AF65-F5344CB8AC3E}">
        <p14:creationId xmlns:p14="http://schemas.microsoft.com/office/powerpoint/2010/main" val="19068958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C8AAEE5-F408-FC4E-BDED-83A641B0040C}" type="datetimeFigureOut">
              <a:rPr lang="en-US" smtClean="0"/>
              <a:pPr/>
              <a:t>2/1/17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4B85F5-F56A-0049-B8BF-05A8CFEB35DF}" type="slidenum">
              <a:rPr lang="en-US" smtClean="0"/>
              <a:pPr/>
              <a:t>‹#›</a:t>
            </a:fld>
            <a:endParaRPr lang="en-US"/>
          </a:p>
        </p:txBody>
      </p:sp>
    </p:spTree>
    <p:extLst>
      <p:ext uri="{BB962C8B-B14F-4D97-AF65-F5344CB8AC3E}">
        <p14:creationId xmlns:p14="http://schemas.microsoft.com/office/powerpoint/2010/main" val="152855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C8AAEE5-F408-FC4E-BDED-83A641B0040C}" type="datetimeFigureOut">
              <a:rPr lang="en-US" smtClean="0"/>
              <a:pPr/>
              <a:t>2/1/17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04B85F5-F56A-0049-B8BF-05A8CFEB35DF}" type="slidenum">
              <a:rPr lang="en-US" smtClean="0"/>
              <a:pPr/>
              <a:t>‹#›</a:t>
            </a:fld>
            <a:endParaRPr lang="en-US"/>
          </a:p>
        </p:txBody>
      </p:sp>
    </p:spTree>
    <p:extLst>
      <p:ext uri="{BB962C8B-B14F-4D97-AF65-F5344CB8AC3E}">
        <p14:creationId xmlns:p14="http://schemas.microsoft.com/office/powerpoint/2010/main" val="6473583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C8AAEE5-F408-FC4E-BDED-83A641B0040C}" type="datetimeFigureOut">
              <a:rPr lang="en-US" smtClean="0"/>
              <a:pPr/>
              <a:t>2/1/17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04B85F5-F56A-0049-B8BF-05A8CFEB35DF}" type="slidenum">
              <a:rPr lang="en-US" smtClean="0"/>
              <a:pPr/>
              <a:t>‹#›</a:t>
            </a:fld>
            <a:endParaRPr lang="en-US"/>
          </a:p>
        </p:txBody>
      </p:sp>
    </p:spTree>
    <p:extLst>
      <p:ext uri="{BB962C8B-B14F-4D97-AF65-F5344CB8AC3E}">
        <p14:creationId xmlns:p14="http://schemas.microsoft.com/office/powerpoint/2010/main" val="10000865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8AAEE5-F408-FC4E-BDED-83A641B0040C}" type="datetimeFigureOut">
              <a:rPr lang="en-US" smtClean="0"/>
              <a:pPr/>
              <a:t>2/1/17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04B85F5-F56A-0049-B8BF-05A8CFEB35DF}" type="slidenum">
              <a:rPr lang="en-US" smtClean="0"/>
              <a:pPr/>
              <a:t>‹#›</a:t>
            </a:fld>
            <a:endParaRPr lang="en-US"/>
          </a:p>
        </p:txBody>
      </p:sp>
    </p:spTree>
    <p:extLst>
      <p:ext uri="{BB962C8B-B14F-4D97-AF65-F5344CB8AC3E}">
        <p14:creationId xmlns:p14="http://schemas.microsoft.com/office/powerpoint/2010/main" val="99922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8AAEE5-F408-FC4E-BDED-83A641B0040C}" type="datetimeFigureOut">
              <a:rPr lang="en-US" smtClean="0"/>
              <a:pPr/>
              <a:t>2/1/17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4B85F5-F56A-0049-B8BF-05A8CFEB35DF}" type="slidenum">
              <a:rPr lang="en-US" smtClean="0"/>
              <a:pPr/>
              <a:t>‹#›</a:t>
            </a:fld>
            <a:endParaRPr lang="en-US"/>
          </a:p>
        </p:txBody>
      </p:sp>
    </p:spTree>
    <p:extLst>
      <p:ext uri="{BB962C8B-B14F-4D97-AF65-F5344CB8AC3E}">
        <p14:creationId xmlns:p14="http://schemas.microsoft.com/office/powerpoint/2010/main" val="617160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8AAEE5-F408-FC4E-BDED-83A641B0040C}" type="datetimeFigureOut">
              <a:rPr lang="en-US" smtClean="0"/>
              <a:pPr/>
              <a:t>2/1/17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4B85F5-F56A-0049-B8BF-05A8CFEB35DF}" type="slidenum">
              <a:rPr lang="en-US" smtClean="0"/>
              <a:pPr/>
              <a:t>‹#›</a:t>
            </a:fld>
            <a:endParaRPr lang="en-US"/>
          </a:p>
        </p:txBody>
      </p:sp>
    </p:spTree>
    <p:extLst>
      <p:ext uri="{BB962C8B-B14F-4D97-AF65-F5344CB8AC3E}">
        <p14:creationId xmlns:p14="http://schemas.microsoft.com/office/powerpoint/2010/main" val="274878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8AAEE5-F408-FC4E-BDED-83A641B0040C}" type="datetimeFigureOut">
              <a:rPr lang="en-US" smtClean="0"/>
              <a:pPr/>
              <a:t>2/1/17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4B85F5-F56A-0049-B8BF-05A8CFEB35DF}" type="slidenum">
              <a:rPr lang="en-US" smtClean="0"/>
              <a:pPr/>
              <a:t>‹#›</a:t>
            </a:fld>
            <a:endParaRPr lang="en-US"/>
          </a:p>
        </p:txBody>
      </p:sp>
    </p:spTree>
    <p:extLst>
      <p:ext uri="{BB962C8B-B14F-4D97-AF65-F5344CB8AC3E}">
        <p14:creationId xmlns:p14="http://schemas.microsoft.com/office/powerpoint/2010/main" val="278991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8AAEE5-F408-FC4E-BDED-83A641B0040C}" type="datetimeFigureOut">
              <a:rPr lang="en-US" smtClean="0"/>
              <a:pPr/>
              <a:t>2/1/17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4B85F5-F56A-0049-B8BF-05A8CFEB35DF}" type="slidenum">
              <a:rPr lang="en-US" smtClean="0"/>
              <a:pPr/>
              <a:t>‹#›</a:t>
            </a:fld>
            <a:endParaRPr lang="en-US"/>
          </a:p>
        </p:txBody>
      </p:sp>
    </p:spTree>
    <p:extLst>
      <p:ext uri="{BB962C8B-B14F-4D97-AF65-F5344CB8AC3E}">
        <p14:creationId xmlns:p14="http://schemas.microsoft.com/office/powerpoint/2010/main" val="105354078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8AAEE5-F408-FC4E-BDED-83A641B0040C}" type="datetimeFigureOut">
              <a:rPr lang="en-US" smtClean="0"/>
              <a:pPr/>
              <a:t>2/1/17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4B85F5-F56A-0049-B8BF-05A8CFEB35DF}" type="slidenum">
              <a:rPr lang="en-US" smtClean="0"/>
              <a:pPr/>
              <a:t>‹#›</a:t>
            </a:fld>
            <a:endParaRPr lang="en-US"/>
          </a:p>
        </p:txBody>
      </p:sp>
    </p:spTree>
    <p:extLst>
      <p:ext uri="{BB962C8B-B14F-4D97-AF65-F5344CB8AC3E}">
        <p14:creationId xmlns:p14="http://schemas.microsoft.com/office/powerpoint/2010/main" val="577151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4.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
            <a:ext cx="9309096" cy="6858001"/>
          </a:xfrm>
          <a:prstGeom prst="rect">
            <a:avLst/>
          </a:prstGeom>
        </p:spPr>
      </p:pic>
      <p:sp>
        <p:nvSpPr>
          <p:cNvPr id="2" name="Title 1"/>
          <p:cNvSpPr>
            <a:spLocks noGrp="1"/>
          </p:cNvSpPr>
          <p:nvPr>
            <p:ph type="ctrTitle"/>
          </p:nvPr>
        </p:nvSpPr>
        <p:spPr>
          <a:xfrm>
            <a:off x="3943837" y="-186626"/>
            <a:ext cx="5229225" cy="2003847"/>
          </a:xfrm>
        </p:spPr>
        <p:txBody>
          <a:bodyPr>
            <a:normAutofit/>
          </a:bodyPr>
          <a:lstStyle/>
          <a:p>
            <a:pPr>
              <a:lnSpc>
                <a:spcPct val="110000"/>
              </a:lnSpc>
              <a:spcBef>
                <a:spcPts val="0"/>
              </a:spcBef>
            </a:pPr>
            <a:r>
              <a:rPr lang="en-US" sz="3200" b="1" dirty="0" smtClean="0">
                <a:solidFill>
                  <a:schemeClr val="bg1"/>
                </a:solidFill>
                <a:latin typeface="Avenir Book" charset="0"/>
                <a:ea typeface="Avenir Book" charset="0"/>
                <a:cs typeface="Avenir Book" charset="0"/>
              </a:rPr>
              <a:t>TUTKULU DUA </a:t>
            </a:r>
            <a:r>
              <a:rPr lang="en-US" sz="4000" i="1" dirty="0" err="1" smtClean="0">
                <a:solidFill>
                  <a:schemeClr val="accent5">
                    <a:lumMod val="50000"/>
                  </a:schemeClr>
                </a:solidFill>
                <a:latin typeface="Palatino Linotype" charset="0"/>
                <a:ea typeface="Palatino Linotype" charset="0"/>
                <a:cs typeface="Palatino Linotype" charset="0"/>
              </a:rPr>
              <a:t>ve</a:t>
            </a:r>
            <a:r>
              <a:rPr lang="en-US" sz="4000" dirty="0" smtClean="0">
                <a:solidFill>
                  <a:srgbClr val="C00000"/>
                </a:solidFill>
                <a:latin typeface="Palatino Linotype" charset="0"/>
                <a:ea typeface="Palatino Linotype" charset="0"/>
                <a:cs typeface="Palatino Linotype" charset="0"/>
              </a:rPr>
              <a:t> </a:t>
            </a:r>
            <a:r>
              <a:rPr lang="en-US" sz="3200" dirty="0" smtClean="0">
                <a:solidFill>
                  <a:srgbClr val="C00000"/>
                </a:solidFill>
                <a:latin typeface="Avenir Book" charset="0"/>
                <a:ea typeface="Avenir Book" charset="0"/>
                <a:cs typeface="Avenir Book" charset="0"/>
              </a:rPr>
              <a:t>KORKUSUZ İMAN</a:t>
            </a:r>
            <a:endParaRPr lang="en-US" sz="3200" dirty="0">
              <a:solidFill>
                <a:srgbClr val="C00000"/>
              </a:solidFill>
              <a:latin typeface="Avenir Book" charset="0"/>
              <a:ea typeface="Avenir Book" charset="0"/>
              <a:cs typeface="Avenir Book" charset="0"/>
            </a:endParaRPr>
          </a:p>
        </p:txBody>
      </p:sp>
      <p:sp>
        <p:nvSpPr>
          <p:cNvPr id="3" name="Subtitle 2"/>
          <p:cNvSpPr>
            <a:spLocks noGrp="1"/>
          </p:cNvSpPr>
          <p:nvPr>
            <p:ph type="subTitle" idx="1"/>
          </p:nvPr>
        </p:nvSpPr>
        <p:spPr>
          <a:xfrm>
            <a:off x="6353543" y="2326657"/>
            <a:ext cx="2975658" cy="902684"/>
          </a:xfrm>
        </p:spPr>
        <p:txBody>
          <a:bodyPr>
            <a:normAutofit/>
          </a:bodyPr>
          <a:lstStyle/>
          <a:p>
            <a:pPr>
              <a:lnSpc>
                <a:spcPct val="120000"/>
              </a:lnSpc>
            </a:pPr>
            <a:r>
              <a:rPr lang="en-US" sz="1500" b="1" dirty="0" smtClean="0">
                <a:solidFill>
                  <a:srgbClr val="002060"/>
                </a:solidFill>
                <a:latin typeface="Avenir Book" charset="0"/>
                <a:ea typeface="Avenir Book" charset="0"/>
                <a:cs typeface="Avenir Book" charset="0"/>
              </a:rPr>
              <a:t>ULUSLARARASI DUA GÜNÜ</a:t>
            </a:r>
          </a:p>
          <a:p>
            <a:pPr>
              <a:lnSpc>
                <a:spcPct val="120000"/>
              </a:lnSpc>
            </a:pPr>
            <a:r>
              <a:rPr lang="en-US" sz="1500" dirty="0" smtClean="0">
                <a:solidFill>
                  <a:srgbClr val="002060"/>
                </a:solidFill>
                <a:latin typeface="Avenir Book" charset="0"/>
                <a:ea typeface="Avenir Book" charset="0"/>
                <a:cs typeface="Avenir Book" charset="0"/>
              </a:rPr>
              <a:t>4 MART 2017</a:t>
            </a:r>
          </a:p>
        </p:txBody>
      </p:sp>
      <p:sp>
        <p:nvSpPr>
          <p:cNvPr id="5" name="Rectangle 4"/>
          <p:cNvSpPr/>
          <p:nvPr/>
        </p:nvSpPr>
        <p:spPr>
          <a:xfrm>
            <a:off x="7526440" y="3394785"/>
            <a:ext cx="2171700" cy="535531"/>
          </a:xfrm>
          <a:prstGeom prst="rect">
            <a:avLst/>
          </a:prstGeom>
        </p:spPr>
        <p:txBody>
          <a:bodyPr wrap="square">
            <a:spAutoFit/>
          </a:bodyPr>
          <a:lstStyle/>
          <a:p>
            <a:pPr algn="ctr">
              <a:lnSpc>
                <a:spcPct val="120000"/>
              </a:lnSpc>
            </a:pPr>
            <a:r>
              <a:rPr lang="en-US" sz="1200" dirty="0" smtClean="0">
                <a:solidFill>
                  <a:schemeClr val="bg1"/>
                </a:solidFill>
                <a:latin typeface="Avenir Book" charset="0"/>
                <a:ea typeface="Avenir Book" charset="0"/>
                <a:cs typeface="Avenir Book" charset="0"/>
              </a:rPr>
              <a:t>YAZAN </a:t>
            </a:r>
          </a:p>
          <a:p>
            <a:pPr algn="ctr">
              <a:lnSpc>
                <a:spcPct val="120000"/>
              </a:lnSpc>
            </a:pPr>
            <a:r>
              <a:rPr lang="en-US" sz="1200" i="1" dirty="0">
                <a:solidFill>
                  <a:schemeClr val="bg1"/>
                </a:solidFill>
                <a:latin typeface="Palatino Linotype" charset="0"/>
                <a:ea typeface="Palatino Linotype" charset="0"/>
                <a:cs typeface="Palatino Linotype" charset="0"/>
              </a:rPr>
              <a:t>G</a:t>
            </a:r>
            <a:r>
              <a:rPr lang="en-US" sz="1200" i="1" dirty="0" smtClean="0">
                <a:solidFill>
                  <a:schemeClr val="bg1"/>
                </a:solidFill>
                <a:latin typeface="Palatino Linotype" charset="0"/>
                <a:ea typeface="Palatino Linotype" charset="0"/>
                <a:cs typeface="Palatino Linotype" charset="0"/>
              </a:rPr>
              <a:t>ina </a:t>
            </a:r>
            <a:r>
              <a:rPr lang="en-US" sz="1200" i="1" dirty="0" err="1">
                <a:solidFill>
                  <a:schemeClr val="bg1"/>
                </a:solidFill>
                <a:latin typeface="Palatino Linotype" charset="0"/>
                <a:ea typeface="Palatino Linotype" charset="0"/>
                <a:cs typeface="Palatino Linotype" charset="0"/>
              </a:rPr>
              <a:t>W</a:t>
            </a:r>
            <a:r>
              <a:rPr lang="en-US" sz="1200" i="1" dirty="0" err="1" smtClean="0">
                <a:solidFill>
                  <a:schemeClr val="bg1"/>
                </a:solidFill>
                <a:latin typeface="Palatino Linotype" charset="0"/>
                <a:ea typeface="Palatino Linotype" charset="0"/>
                <a:cs typeface="Palatino Linotype" charset="0"/>
              </a:rPr>
              <a:t>ahlen</a:t>
            </a:r>
            <a:endParaRPr lang="en-US" sz="1200" i="1" dirty="0">
              <a:solidFill>
                <a:schemeClr val="bg1"/>
              </a:solidFill>
              <a:latin typeface="Palatino Linotype" charset="0"/>
              <a:ea typeface="Palatino Linotype" charset="0"/>
              <a:cs typeface="Palatino Linotype" charset="0"/>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21486" y="6394275"/>
            <a:ext cx="478971" cy="354866"/>
          </a:xfrm>
          <a:prstGeom prst="rect">
            <a:avLst/>
          </a:prstGeom>
        </p:spPr>
      </p:pic>
    </p:spTree>
    <p:extLst>
      <p:ext uri="{BB962C8B-B14F-4D97-AF65-F5344CB8AC3E}">
        <p14:creationId xmlns:p14="http://schemas.microsoft.com/office/powerpoint/2010/main" val="15414081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t>
            </a:r>
            <a:r>
              <a:rPr lang="en-US" dirty="0"/>
              <a:t>A</a:t>
            </a:r>
            <a:r>
              <a:rPr lang="en-US" dirty="0" smtClean="0"/>
              <a:t>bout You?</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
            <a:ext cx="9144000" cy="6936054"/>
          </a:xfrm>
          <a:prstGeom prst="rect">
            <a:avLst/>
          </a:prstGeom>
        </p:spPr>
      </p:pic>
      <p:sp>
        <p:nvSpPr>
          <p:cNvPr id="3" name="Text Placeholder 2"/>
          <p:cNvSpPr>
            <a:spLocks noGrp="1"/>
          </p:cNvSpPr>
          <p:nvPr>
            <p:ph sz="half" idx="1"/>
          </p:nvPr>
        </p:nvSpPr>
        <p:spPr>
          <a:xfrm>
            <a:off x="272373" y="2315183"/>
            <a:ext cx="8618707" cy="4221803"/>
          </a:xfrm>
        </p:spPr>
        <p:txBody>
          <a:bodyPr>
            <a:normAutofit/>
          </a:bodyPr>
          <a:lstStyle/>
          <a:p>
            <a:r>
              <a:rPr lang="tr-TR" sz="4000" dirty="0" smtClean="0"/>
              <a:t>Kalbinizi Allah’a döktünüz mü?</a:t>
            </a:r>
          </a:p>
          <a:p>
            <a:r>
              <a:rPr lang="tr-TR" sz="4000" dirty="0" smtClean="0"/>
              <a:t>O’nun doğrudan müdahalesi için yalvardınız mı?</a:t>
            </a:r>
          </a:p>
          <a:p>
            <a:r>
              <a:rPr lang="tr-TR" sz="4000" dirty="0" smtClean="0"/>
              <a:t>Duanız fısıltı kadar kişisel mi?</a:t>
            </a:r>
          </a:p>
          <a:p>
            <a:r>
              <a:rPr lang="tr-TR" sz="4000" dirty="0" smtClean="0"/>
              <a:t>Duanız yalnızca Tanrı'nın duyabileceği kadar derin mi?</a:t>
            </a:r>
          </a:p>
          <a:p>
            <a:endParaRPr lang="en-US" dirty="0"/>
          </a:p>
        </p:txBody>
      </p:sp>
    </p:spTree>
    <p:extLst>
      <p:ext uri="{BB962C8B-B14F-4D97-AF65-F5344CB8AC3E}">
        <p14:creationId xmlns:p14="http://schemas.microsoft.com/office/powerpoint/2010/main" val="452925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Unhappy Home</a:t>
            </a:r>
            <a:endParaRPr lang="en-US" dirty="0"/>
          </a:p>
        </p:txBody>
      </p:sp>
      <p:pic>
        <p:nvPicPr>
          <p:cNvPr id="6" name="Content Placeholder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86924"/>
            <a:ext cx="9129560" cy="6944924"/>
          </a:xfrm>
          <a:prstGeom prst="rect">
            <a:avLst/>
          </a:prstGeom>
        </p:spPr>
      </p:pic>
      <p:sp>
        <p:nvSpPr>
          <p:cNvPr id="3" name="Content Placeholder 2"/>
          <p:cNvSpPr>
            <a:spLocks noGrp="1"/>
          </p:cNvSpPr>
          <p:nvPr>
            <p:ph sz="half" idx="1"/>
          </p:nvPr>
        </p:nvSpPr>
        <p:spPr>
          <a:xfrm>
            <a:off x="271564" y="1984443"/>
            <a:ext cx="4125338" cy="4668957"/>
          </a:xfrm>
        </p:spPr>
        <p:txBody>
          <a:bodyPr>
            <a:noAutofit/>
          </a:bodyPr>
          <a:lstStyle/>
          <a:p>
            <a:pPr marL="0" indent="0">
              <a:buNone/>
            </a:pPr>
            <a:r>
              <a:rPr lang="en-US" sz="3000" b="1" dirty="0" err="1" smtClean="0">
                <a:solidFill>
                  <a:srgbClr val="C00000"/>
                </a:solidFill>
              </a:rPr>
              <a:t>Penin</a:t>
            </a:r>
            <a:r>
              <a:rPr lang="tr-TR" sz="3000" b="1" dirty="0" smtClean="0">
                <a:solidFill>
                  <a:srgbClr val="C00000"/>
                </a:solidFill>
              </a:rPr>
              <a:t>n</a:t>
            </a:r>
            <a:r>
              <a:rPr lang="en-US" sz="3000" b="1" dirty="0" smtClean="0">
                <a:solidFill>
                  <a:srgbClr val="C00000"/>
                </a:solidFill>
              </a:rPr>
              <a:t>a</a:t>
            </a:r>
            <a:endParaRPr lang="en-US" sz="3000" dirty="0" smtClean="0">
              <a:solidFill>
                <a:srgbClr val="C00000"/>
              </a:solidFill>
            </a:endParaRPr>
          </a:p>
          <a:p>
            <a:pPr marL="0" indent="0"/>
            <a:r>
              <a:rPr lang="tr-TR" sz="3000" dirty="0" smtClean="0"/>
              <a:t>Kıskanç ve dar kafalı bir kadındı</a:t>
            </a:r>
          </a:p>
          <a:p>
            <a:pPr marL="0" indent="0"/>
            <a:r>
              <a:rPr lang="tr-TR" sz="3000" dirty="0" smtClean="0"/>
              <a:t>Kibirli ve arsız bir karakteri vardı</a:t>
            </a:r>
          </a:p>
          <a:p>
            <a:pPr marL="0" indent="0"/>
            <a:r>
              <a:rPr lang="tr-TR" sz="3000" dirty="0" smtClean="0"/>
              <a:t>Tanrı’nın kendisine daha çok lütfettiğini öne sürerek çocuksuz olduğu için </a:t>
            </a:r>
            <a:r>
              <a:rPr lang="tr-TR" sz="3000" dirty="0" err="1" smtClean="0"/>
              <a:t>Hanna’yla</a:t>
            </a:r>
            <a:r>
              <a:rPr lang="tr-TR" sz="3000" dirty="0" smtClean="0"/>
              <a:t> alay ederdi</a:t>
            </a:r>
            <a:r>
              <a:rPr lang="tr-TR" sz="3200" dirty="0" smtClean="0"/>
              <a:t> </a:t>
            </a:r>
            <a:endParaRPr lang="tr-TR" sz="3000" dirty="0" smtClean="0"/>
          </a:p>
        </p:txBody>
      </p:sp>
      <p:sp>
        <p:nvSpPr>
          <p:cNvPr id="4" name="Content Placeholder 3"/>
          <p:cNvSpPr>
            <a:spLocks noGrp="1"/>
          </p:cNvSpPr>
          <p:nvPr>
            <p:ph sz="half" idx="2"/>
          </p:nvPr>
        </p:nvSpPr>
        <p:spPr>
          <a:xfrm>
            <a:off x="4688732" y="1984442"/>
            <a:ext cx="4455268" cy="4299625"/>
          </a:xfrm>
        </p:spPr>
        <p:txBody>
          <a:bodyPr>
            <a:noAutofit/>
          </a:bodyPr>
          <a:lstStyle/>
          <a:p>
            <a:pPr marL="0" indent="0">
              <a:buNone/>
            </a:pPr>
            <a:r>
              <a:rPr lang="en-US" sz="3000" b="1" dirty="0" smtClean="0">
                <a:solidFill>
                  <a:srgbClr val="C00000"/>
                </a:solidFill>
              </a:rPr>
              <a:t>Hanna</a:t>
            </a:r>
          </a:p>
          <a:p>
            <a:pPr marL="0" indent="0"/>
            <a:r>
              <a:rPr lang="tr-TR" sz="3000" dirty="0" smtClean="0"/>
              <a:t>Umudu kırılmış, yaşamı yorucu bir yük haline gelmiş</a:t>
            </a:r>
          </a:p>
          <a:p>
            <a:pPr marL="0" indent="0"/>
            <a:r>
              <a:rPr lang="tr-TR" sz="3000" dirty="0" smtClean="0"/>
              <a:t>Bütün sıkıntıları şikâyet etmeden yumuşak huylulukla karşıladı</a:t>
            </a:r>
            <a:endParaRPr lang="en-US" sz="3000" dirty="0" smtClean="0"/>
          </a:p>
          <a:p>
            <a:pPr marL="0" indent="0">
              <a:buNone/>
            </a:pPr>
            <a:endParaRPr lang="en-US" sz="1800" dirty="0"/>
          </a:p>
          <a:p>
            <a:pPr marL="0" indent="0" algn="ctr">
              <a:buNone/>
            </a:pPr>
            <a:endParaRPr lang="en-US" sz="1800" dirty="0"/>
          </a:p>
          <a:p>
            <a:pPr marL="0" indent="0" algn="ctr">
              <a:buNone/>
            </a:pPr>
            <a:endParaRPr lang="en-US" sz="1800" dirty="0"/>
          </a:p>
          <a:p>
            <a:pPr marL="0" indent="0" algn="ctr">
              <a:buNone/>
            </a:pPr>
            <a:endParaRPr lang="en-US" sz="1800" dirty="0"/>
          </a:p>
          <a:p>
            <a:pPr marL="0" indent="0" algn="ctr">
              <a:buNone/>
            </a:pPr>
            <a:endParaRPr lang="en-US" sz="1800" dirty="0"/>
          </a:p>
        </p:txBody>
      </p:sp>
      <p:sp>
        <p:nvSpPr>
          <p:cNvPr id="5" name="Rectangle 4"/>
          <p:cNvSpPr/>
          <p:nvPr/>
        </p:nvSpPr>
        <p:spPr>
          <a:xfrm>
            <a:off x="4186098" y="6284068"/>
            <a:ext cx="4867486" cy="369332"/>
          </a:xfrm>
          <a:prstGeom prst="rect">
            <a:avLst/>
          </a:prstGeom>
        </p:spPr>
        <p:txBody>
          <a:bodyPr wrap="none">
            <a:spAutoFit/>
          </a:bodyPr>
          <a:lstStyle/>
          <a:p>
            <a:pPr algn="ctr"/>
            <a:r>
              <a:rPr lang="en-US" i="1" dirty="0"/>
              <a:t>Ellen G. White, </a:t>
            </a:r>
            <a:r>
              <a:rPr lang="tr-TR" i="1" dirty="0" smtClean="0"/>
              <a:t>Geçmişten Sonsuzluğa</a:t>
            </a:r>
            <a:r>
              <a:rPr lang="en-US" i="1" dirty="0" smtClean="0"/>
              <a:t>, </a:t>
            </a:r>
            <a:r>
              <a:rPr lang="tr-TR" i="1" dirty="0" smtClean="0"/>
              <a:t>s</a:t>
            </a:r>
            <a:r>
              <a:rPr lang="en-US" i="1" dirty="0" smtClean="0"/>
              <a:t>. 569</a:t>
            </a:r>
            <a:r>
              <a:rPr lang="tr-TR" i="1" dirty="0" smtClean="0"/>
              <a:t>-</a:t>
            </a:r>
            <a:r>
              <a:rPr lang="en-US" i="1" dirty="0" smtClean="0"/>
              <a:t>570</a:t>
            </a:r>
            <a:endParaRPr lang="en-US" i="1" dirty="0"/>
          </a:p>
        </p:txBody>
      </p:sp>
    </p:spTree>
    <p:extLst>
      <p:ext uri="{BB962C8B-B14F-4D97-AF65-F5344CB8AC3E}">
        <p14:creationId xmlns:p14="http://schemas.microsoft.com/office/powerpoint/2010/main" val="8273503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
            <a:ext cx="9144000" cy="6936054"/>
          </a:xfrm>
          <a:prstGeom prst="rect">
            <a:avLst/>
          </a:prstGeom>
        </p:spPr>
      </p:pic>
      <p:sp>
        <p:nvSpPr>
          <p:cNvPr id="2" name="Title 1"/>
          <p:cNvSpPr>
            <a:spLocks noGrp="1"/>
          </p:cNvSpPr>
          <p:nvPr>
            <p:ph type="title"/>
          </p:nvPr>
        </p:nvSpPr>
        <p:spPr>
          <a:xfrm>
            <a:off x="2914650" y="208528"/>
            <a:ext cx="5995886" cy="1325563"/>
          </a:xfrm>
        </p:spPr>
        <p:txBody>
          <a:bodyPr>
            <a:noAutofit/>
          </a:bodyPr>
          <a:lstStyle/>
          <a:p>
            <a:pPr algn="ctr">
              <a:lnSpc>
                <a:spcPct val="150000"/>
              </a:lnSpc>
            </a:pPr>
            <a:r>
              <a:rPr lang="tr-TR" sz="3200" b="1" dirty="0" smtClean="0">
                <a:solidFill>
                  <a:schemeClr val="bg1"/>
                </a:solidFill>
                <a:latin typeface="Avenir Book" charset="0"/>
                <a:ea typeface="Avenir Book" charset="0"/>
                <a:cs typeface="Avenir Book" charset="0"/>
              </a:rPr>
              <a:t>SADECE ALLAH </a:t>
            </a:r>
            <a:br>
              <a:rPr lang="tr-TR" sz="3200" b="1" dirty="0" smtClean="0">
                <a:solidFill>
                  <a:schemeClr val="bg1"/>
                </a:solidFill>
                <a:latin typeface="Avenir Book" charset="0"/>
                <a:ea typeface="Avenir Book" charset="0"/>
                <a:cs typeface="Avenir Book" charset="0"/>
              </a:rPr>
            </a:br>
            <a:r>
              <a:rPr lang="tr-TR" sz="3200" b="1" dirty="0" smtClean="0">
                <a:solidFill>
                  <a:schemeClr val="bg1"/>
                </a:solidFill>
                <a:latin typeface="Avenir Book" charset="0"/>
                <a:ea typeface="Avenir Book" charset="0"/>
                <a:cs typeface="Avenir Book" charset="0"/>
              </a:rPr>
              <a:t>YARDIM EDEBİLİR</a:t>
            </a:r>
            <a:endParaRPr lang="en-US" sz="3200" b="1" dirty="0">
              <a:solidFill>
                <a:schemeClr val="bg1"/>
              </a:solidFill>
              <a:latin typeface="Avenir Book" charset="0"/>
              <a:ea typeface="Avenir Book" charset="0"/>
              <a:cs typeface="Avenir Book" charset="0"/>
            </a:endParaRPr>
          </a:p>
        </p:txBody>
      </p:sp>
      <p:sp>
        <p:nvSpPr>
          <p:cNvPr id="3" name="Content Placeholder 2"/>
          <p:cNvSpPr>
            <a:spLocks noGrp="1"/>
          </p:cNvSpPr>
          <p:nvPr>
            <p:ph sz="half" idx="1"/>
          </p:nvPr>
        </p:nvSpPr>
        <p:spPr>
          <a:xfrm>
            <a:off x="311285" y="2159541"/>
            <a:ext cx="8599251" cy="4203160"/>
          </a:xfrm>
        </p:spPr>
        <p:txBody>
          <a:bodyPr>
            <a:normAutofit/>
          </a:bodyPr>
          <a:lstStyle/>
          <a:p>
            <a:pPr algn="ctr">
              <a:buNone/>
            </a:pPr>
            <a:r>
              <a:rPr lang="tr-TR" sz="3600" i="1" dirty="0" smtClean="0"/>
              <a:t>“Ah, öyle değil efendim! Ben yüreği acılarla dolu bir kadınım. Ne şarap içtim, ne de başka bir içki. Sadece yüreğimi </a:t>
            </a:r>
            <a:r>
              <a:rPr lang="tr-TR" sz="3600" i="1" dirty="0" err="1" smtClean="0"/>
              <a:t>RAB’be</a:t>
            </a:r>
            <a:r>
              <a:rPr lang="tr-TR" sz="3600" i="1" dirty="0" smtClean="0"/>
              <a:t> döküyordum. Kulunu kötü bir kadın sanma. Yakarışımı şimdiye dek sürdürmemin nedeni çok kaygılı, üzüntülü olmamdır.”</a:t>
            </a:r>
            <a:endParaRPr lang="en-GB" sz="3600" dirty="0" smtClean="0"/>
          </a:p>
          <a:p>
            <a:pPr marL="0" indent="0" algn="ctr">
              <a:buNone/>
            </a:pPr>
            <a:endParaRPr lang="tr-TR" sz="1800" i="1" dirty="0" smtClean="0"/>
          </a:p>
          <a:p>
            <a:pPr marL="0" indent="0" algn="ctr">
              <a:buNone/>
            </a:pPr>
            <a:r>
              <a:rPr lang="en-US" i="1" dirty="0" smtClean="0"/>
              <a:t>1</a:t>
            </a:r>
            <a:r>
              <a:rPr lang="tr-TR" i="1" dirty="0" smtClean="0"/>
              <a:t>.</a:t>
            </a:r>
            <a:r>
              <a:rPr lang="en-US" i="1" dirty="0" smtClean="0"/>
              <a:t> </a:t>
            </a:r>
            <a:r>
              <a:rPr lang="en-US" i="1" dirty="0"/>
              <a:t>Samuel </a:t>
            </a:r>
            <a:r>
              <a:rPr lang="en-US" i="1" dirty="0" smtClean="0"/>
              <a:t>1:15</a:t>
            </a:r>
            <a:r>
              <a:rPr lang="tr-TR" i="1" dirty="0" smtClean="0"/>
              <a:t>-</a:t>
            </a:r>
            <a:r>
              <a:rPr lang="en-US" i="1" dirty="0" smtClean="0"/>
              <a:t>16</a:t>
            </a:r>
            <a:endParaRPr lang="en-US" i="1" dirty="0"/>
          </a:p>
        </p:txBody>
      </p:sp>
    </p:spTree>
    <p:extLst>
      <p:ext uri="{BB962C8B-B14F-4D97-AF65-F5344CB8AC3E}">
        <p14:creationId xmlns:p14="http://schemas.microsoft.com/office/powerpoint/2010/main" val="4192816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936054"/>
          </a:xfrm>
          <a:prstGeom prst="rect">
            <a:avLst/>
          </a:prstGeom>
        </p:spPr>
      </p:pic>
      <p:sp>
        <p:nvSpPr>
          <p:cNvPr id="2" name="Title 1"/>
          <p:cNvSpPr>
            <a:spLocks noGrp="1"/>
          </p:cNvSpPr>
          <p:nvPr>
            <p:ph type="title"/>
          </p:nvPr>
        </p:nvSpPr>
        <p:spPr>
          <a:xfrm>
            <a:off x="2705100" y="238463"/>
            <a:ext cx="6205436" cy="1325563"/>
          </a:xfrm>
        </p:spPr>
        <p:txBody>
          <a:bodyPr>
            <a:normAutofit/>
          </a:bodyPr>
          <a:lstStyle/>
          <a:p>
            <a:pPr algn="ctr"/>
            <a:r>
              <a:rPr lang="tr-TR" sz="3200" b="1" dirty="0" smtClean="0">
                <a:solidFill>
                  <a:schemeClr val="bg1"/>
                </a:solidFill>
                <a:latin typeface="Avenir Book" charset="0"/>
                <a:ea typeface="Avenir Book" charset="0"/>
                <a:cs typeface="Avenir Book" charset="0"/>
              </a:rPr>
              <a:t>BEREKET GERİ DÖNÜYOR</a:t>
            </a:r>
            <a:endParaRPr lang="en-GB" sz="3200" b="1" dirty="0" smtClean="0">
              <a:solidFill>
                <a:schemeClr val="bg1"/>
              </a:solidFill>
              <a:latin typeface="Avenir Book" charset="0"/>
              <a:ea typeface="Avenir Book" charset="0"/>
              <a:cs typeface="Avenir Book" charset="0"/>
            </a:endParaRPr>
          </a:p>
        </p:txBody>
      </p:sp>
      <p:sp>
        <p:nvSpPr>
          <p:cNvPr id="4" name="Content Placeholder 3"/>
          <p:cNvSpPr>
            <a:spLocks noGrp="1"/>
          </p:cNvSpPr>
          <p:nvPr>
            <p:ph sz="half" idx="2"/>
          </p:nvPr>
        </p:nvSpPr>
        <p:spPr>
          <a:xfrm>
            <a:off x="311285" y="2256818"/>
            <a:ext cx="8599251" cy="4255560"/>
          </a:xfrm>
        </p:spPr>
        <p:txBody>
          <a:bodyPr>
            <a:normAutofit/>
          </a:bodyPr>
          <a:lstStyle/>
          <a:p>
            <a:pPr marL="0" indent="0" algn="ctr">
              <a:buNone/>
            </a:pPr>
            <a:r>
              <a:rPr lang="tr-TR" sz="3600" i="1" dirty="0" smtClean="0"/>
              <a:t>“Ey efendim, yaşamın hakkı için derim ki, burada yanında durup </a:t>
            </a:r>
            <a:r>
              <a:rPr lang="tr-TR" sz="3600" i="1" dirty="0" err="1" smtClean="0"/>
              <a:t>RAB’be</a:t>
            </a:r>
            <a:r>
              <a:rPr lang="tr-TR" sz="3600" i="1" dirty="0" smtClean="0"/>
              <a:t> yakaran kadınım ben. Bu çocuk için yakarmıştım; RAB dileğimi yerine getirdi. Ben de onu </a:t>
            </a:r>
            <a:r>
              <a:rPr lang="tr-TR" sz="3600" i="1" dirty="0" err="1" smtClean="0"/>
              <a:t>RAB’be</a:t>
            </a:r>
            <a:r>
              <a:rPr lang="tr-TR" sz="3600" i="1" dirty="0" smtClean="0"/>
              <a:t> adıyorum. Yaşamı boyunca </a:t>
            </a:r>
            <a:r>
              <a:rPr lang="tr-TR" sz="3600" i="1" dirty="0" err="1" smtClean="0"/>
              <a:t>RAB’be</a:t>
            </a:r>
            <a:r>
              <a:rPr lang="tr-TR" sz="3600" i="1" dirty="0" smtClean="0"/>
              <a:t> adanmış kalacaktır.”</a:t>
            </a:r>
          </a:p>
          <a:p>
            <a:pPr marL="0" indent="0" algn="ctr">
              <a:buNone/>
            </a:pPr>
            <a:endParaRPr lang="tr-TR" sz="3600" i="1" dirty="0" smtClean="0"/>
          </a:p>
          <a:p>
            <a:pPr marL="0" indent="0" algn="ctr">
              <a:buNone/>
            </a:pPr>
            <a:r>
              <a:rPr lang="en-US" i="1" dirty="0" smtClean="0"/>
              <a:t>1</a:t>
            </a:r>
            <a:r>
              <a:rPr lang="tr-TR" i="1" dirty="0" smtClean="0"/>
              <a:t>.</a:t>
            </a:r>
            <a:r>
              <a:rPr lang="en-US" i="1" dirty="0" smtClean="0"/>
              <a:t> </a:t>
            </a:r>
            <a:r>
              <a:rPr lang="en-US" i="1" dirty="0"/>
              <a:t>Samuel 1:26-28</a:t>
            </a:r>
          </a:p>
        </p:txBody>
      </p:sp>
    </p:spTree>
    <p:extLst>
      <p:ext uri="{BB962C8B-B14F-4D97-AF65-F5344CB8AC3E}">
        <p14:creationId xmlns:p14="http://schemas.microsoft.com/office/powerpoint/2010/main" val="14980425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936054"/>
          </a:xfrm>
          <a:prstGeom prst="rect">
            <a:avLst/>
          </a:prstGeom>
        </p:spPr>
      </p:pic>
      <p:sp>
        <p:nvSpPr>
          <p:cNvPr id="3" name="Content Placeholder 2"/>
          <p:cNvSpPr>
            <a:spLocks noGrp="1"/>
          </p:cNvSpPr>
          <p:nvPr>
            <p:ph sz="half" idx="1"/>
          </p:nvPr>
        </p:nvSpPr>
        <p:spPr>
          <a:xfrm>
            <a:off x="1" y="2178996"/>
            <a:ext cx="9144000" cy="4396901"/>
          </a:xfrm>
        </p:spPr>
        <p:txBody>
          <a:bodyPr>
            <a:normAutofit/>
          </a:bodyPr>
          <a:lstStyle/>
          <a:p>
            <a:pPr algn="ctr">
              <a:buNone/>
            </a:pPr>
            <a:r>
              <a:rPr lang="tr-TR" sz="3600" i="1" dirty="0" smtClean="0"/>
              <a:t>“Yüreğim </a:t>
            </a:r>
            <a:r>
              <a:rPr lang="tr-TR" sz="3600" i="1" dirty="0" err="1" smtClean="0"/>
              <a:t>RAB’de</a:t>
            </a:r>
            <a:r>
              <a:rPr lang="tr-TR" sz="3600" i="1" dirty="0" smtClean="0"/>
              <a:t> bulduğum sevinçle coşuyor; gücümü yükselten </a:t>
            </a:r>
            <a:r>
              <a:rPr lang="tr-TR" sz="3600" i="1" dirty="0" err="1" smtClean="0"/>
              <a:t>RAB’dir</a:t>
            </a:r>
            <a:r>
              <a:rPr lang="tr-TR" sz="3600" i="1" dirty="0" smtClean="0"/>
              <a:t>. Düşmanlarımın karşısında övünüyor, kurtarışınla seviniyorum!  </a:t>
            </a:r>
          </a:p>
          <a:p>
            <a:pPr algn="ctr">
              <a:buNone/>
            </a:pPr>
            <a:r>
              <a:rPr lang="tr-TR" sz="3600" i="1" dirty="0" smtClean="0"/>
              <a:t>Kutsallıkta </a:t>
            </a:r>
            <a:r>
              <a:rPr lang="tr-TR" sz="3600" i="1" dirty="0" err="1" smtClean="0"/>
              <a:t>RAB’bin</a:t>
            </a:r>
            <a:r>
              <a:rPr lang="tr-TR" sz="3600" i="1" dirty="0" smtClean="0"/>
              <a:t> benzeri yok, evet, Senin gibisi yok, ya RAB! Tanrımız gibi dayanak yok.”</a:t>
            </a:r>
            <a:endParaRPr lang="en-GB" sz="3600" dirty="0" smtClean="0"/>
          </a:p>
          <a:p>
            <a:pPr marL="0" indent="0" algn="ctr">
              <a:buNone/>
            </a:pPr>
            <a:endParaRPr lang="tr-TR" i="1" dirty="0" smtClean="0"/>
          </a:p>
          <a:p>
            <a:pPr marL="0" indent="0" algn="ctr">
              <a:buNone/>
            </a:pPr>
            <a:r>
              <a:rPr lang="en-US" i="1" dirty="0" smtClean="0"/>
              <a:t>1</a:t>
            </a:r>
            <a:r>
              <a:rPr lang="tr-TR" i="1" dirty="0" smtClean="0"/>
              <a:t>.</a:t>
            </a:r>
            <a:r>
              <a:rPr lang="en-US" i="1" dirty="0" smtClean="0"/>
              <a:t> </a:t>
            </a:r>
            <a:r>
              <a:rPr lang="en-US" i="1" dirty="0"/>
              <a:t>Samuel </a:t>
            </a:r>
            <a:r>
              <a:rPr lang="en-US" i="1" dirty="0" smtClean="0"/>
              <a:t>2:1</a:t>
            </a:r>
            <a:r>
              <a:rPr lang="tr-TR" i="1" dirty="0" smtClean="0"/>
              <a:t>-</a:t>
            </a:r>
            <a:r>
              <a:rPr lang="en-US" i="1" dirty="0" smtClean="0"/>
              <a:t>2</a:t>
            </a:r>
            <a:endParaRPr lang="en-US" i="1" dirty="0"/>
          </a:p>
        </p:txBody>
      </p:sp>
      <p:sp>
        <p:nvSpPr>
          <p:cNvPr id="6" name="Title 1"/>
          <p:cNvSpPr>
            <a:spLocks noGrp="1"/>
          </p:cNvSpPr>
          <p:nvPr>
            <p:ph type="title"/>
          </p:nvPr>
        </p:nvSpPr>
        <p:spPr>
          <a:xfrm>
            <a:off x="2705100" y="238463"/>
            <a:ext cx="6205436" cy="1325563"/>
          </a:xfrm>
        </p:spPr>
        <p:txBody>
          <a:bodyPr>
            <a:normAutofit/>
          </a:bodyPr>
          <a:lstStyle/>
          <a:p>
            <a:pPr algn="ctr"/>
            <a:r>
              <a:rPr lang="tr-TR" sz="3200" b="1" dirty="0" smtClean="0">
                <a:solidFill>
                  <a:schemeClr val="bg1"/>
                </a:solidFill>
                <a:latin typeface="Avenir Book" charset="0"/>
                <a:ea typeface="Avenir Book" charset="0"/>
                <a:cs typeface="Avenir Book" charset="0"/>
              </a:rPr>
              <a:t>BEREKET GERİ DÖNÜYOR</a:t>
            </a:r>
            <a:endParaRPr lang="en-GB" sz="3200" b="1" dirty="0" smtClean="0">
              <a:solidFill>
                <a:schemeClr val="bg1"/>
              </a:solidFill>
              <a:latin typeface="Avenir Book" charset="0"/>
              <a:ea typeface="Avenir Book" charset="0"/>
              <a:cs typeface="Avenir Book" charset="0"/>
            </a:endParaRPr>
          </a:p>
        </p:txBody>
      </p:sp>
    </p:spTree>
    <p:extLst>
      <p:ext uri="{BB962C8B-B14F-4D97-AF65-F5344CB8AC3E}">
        <p14:creationId xmlns:p14="http://schemas.microsoft.com/office/powerpoint/2010/main" val="151549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86924"/>
            <a:ext cx="9129560" cy="6944924"/>
          </a:xfrm>
          <a:prstGeom prst="rect">
            <a:avLst/>
          </a:prstGeom>
        </p:spPr>
      </p:pic>
      <p:sp>
        <p:nvSpPr>
          <p:cNvPr id="2" name="Title 1"/>
          <p:cNvSpPr>
            <a:spLocks noGrp="1"/>
          </p:cNvSpPr>
          <p:nvPr>
            <p:ph type="title"/>
          </p:nvPr>
        </p:nvSpPr>
        <p:spPr>
          <a:xfrm>
            <a:off x="369651" y="350196"/>
            <a:ext cx="8424153" cy="1325563"/>
          </a:xfrm>
        </p:spPr>
        <p:txBody>
          <a:bodyPr>
            <a:normAutofit/>
          </a:bodyPr>
          <a:lstStyle/>
          <a:p>
            <a:pPr algn="ctr"/>
            <a:r>
              <a:rPr lang="tr-TR" sz="4000" dirty="0" smtClean="0">
                <a:solidFill>
                  <a:srgbClr val="C00000"/>
                </a:solidFill>
                <a:latin typeface="Avenir Book" charset="0"/>
                <a:ea typeface="Avenir Book" charset="0"/>
                <a:cs typeface="Avenir Book" charset="0"/>
              </a:rPr>
              <a:t>İKİ KADIN - İKİ HİKAYE</a:t>
            </a:r>
            <a:endParaRPr lang="en-US" sz="4000" dirty="0">
              <a:solidFill>
                <a:srgbClr val="C00000"/>
              </a:solidFill>
              <a:latin typeface="Avenir Book" charset="0"/>
              <a:ea typeface="Avenir Book" charset="0"/>
              <a:cs typeface="Avenir Book" charset="0"/>
            </a:endParaRPr>
          </a:p>
        </p:txBody>
      </p:sp>
      <p:sp>
        <p:nvSpPr>
          <p:cNvPr id="3" name="Content Placeholder 2"/>
          <p:cNvSpPr>
            <a:spLocks noGrp="1"/>
          </p:cNvSpPr>
          <p:nvPr>
            <p:ph sz="half" idx="1"/>
          </p:nvPr>
        </p:nvSpPr>
        <p:spPr>
          <a:xfrm>
            <a:off x="369650" y="2213200"/>
            <a:ext cx="8424153" cy="761382"/>
          </a:xfrm>
        </p:spPr>
        <p:txBody>
          <a:bodyPr>
            <a:noAutofit/>
          </a:bodyPr>
          <a:lstStyle/>
          <a:p>
            <a:pPr marL="385763" indent="-385763">
              <a:lnSpc>
                <a:spcPct val="100000"/>
              </a:lnSpc>
              <a:spcBef>
                <a:spcPts val="0"/>
              </a:spcBef>
              <a:buFont typeface="+mj-lt"/>
              <a:buAutoNum type="arabicPeriod"/>
            </a:pPr>
            <a:r>
              <a:rPr lang="tr-TR" sz="4000" b="1" dirty="0" smtClean="0"/>
              <a:t>Çaresizliklerini fark ettiler ve Allah’a imanla seslendiler:</a:t>
            </a:r>
            <a:endParaRPr lang="en-US" sz="4000" b="1" dirty="0" smtClean="0">
              <a:latin typeface="Avenir Book" charset="0"/>
              <a:ea typeface="Avenir Book" charset="0"/>
              <a:cs typeface="Avenir Book" charset="0"/>
            </a:endParaRPr>
          </a:p>
        </p:txBody>
      </p:sp>
      <p:sp>
        <p:nvSpPr>
          <p:cNvPr id="6" name="Rectangle 5"/>
          <p:cNvSpPr/>
          <p:nvPr/>
        </p:nvSpPr>
        <p:spPr>
          <a:xfrm>
            <a:off x="369650" y="3968885"/>
            <a:ext cx="8424153" cy="2616101"/>
          </a:xfrm>
          <a:prstGeom prst="rect">
            <a:avLst/>
          </a:prstGeom>
        </p:spPr>
        <p:txBody>
          <a:bodyPr wrap="square">
            <a:spAutoFit/>
          </a:bodyPr>
          <a:lstStyle/>
          <a:p>
            <a:pPr algn="ctr"/>
            <a:r>
              <a:rPr lang="tr-TR" sz="3600" i="1" dirty="0" smtClean="0"/>
              <a:t>“Bense mazlum ve yoksulum, düşün beni, ya Rab. Yardımcım ve kurtarıcım Sensin, geç kalma, ey Tanrım!”</a:t>
            </a:r>
            <a:endParaRPr lang="en-GB" sz="3600" i="1" dirty="0" smtClean="0"/>
          </a:p>
          <a:p>
            <a:pPr algn="ctr"/>
            <a:endParaRPr lang="en-US" sz="2800" dirty="0"/>
          </a:p>
          <a:p>
            <a:pPr algn="ctr"/>
            <a:r>
              <a:rPr lang="tr-TR" sz="2800" dirty="0" smtClean="0"/>
              <a:t>Mezmur</a:t>
            </a:r>
            <a:r>
              <a:rPr lang="en-US" sz="2800" dirty="0" smtClean="0"/>
              <a:t> 40:17</a:t>
            </a:r>
            <a:endParaRPr lang="en-US" sz="2800" dirty="0"/>
          </a:p>
        </p:txBody>
      </p:sp>
    </p:spTree>
    <p:extLst>
      <p:ext uri="{BB962C8B-B14F-4D97-AF65-F5344CB8AC3E}">
        <p14:creationId xmlns:p14="http://schemas.microsoft.com/office/powerpoint/2010/main" val="21160117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86924"/>
            <a:ext cx="9129560" cy="6944924"/>
          </a:xfrm>
          <a:prstGeom prst="rect">
            <a:avLst/>
          </a:prstGeom>
        </p:spPr>
      </p:pic>
      <p:sp>
        <p:nvSpPr>
          <p:cNvPr id="3" name="Content Placeholder 2"/>
          <p:cNvSpPr>
            <a:spLocks noGrp="1"/>
          </p:cNvSpPr>
          <p:nvPr>
            <p:ph sz="half" idx="1"/>
          </p:nvPr>
        </p:nvSpPr>
        <p:spPr>
          <a:xfrm>
            <a:off x="208063" y="2062264"/>
            <a:ext cx="8585741" cy="2193134"/>
          </a:xfrm>
        </p:spPr>
        <p:txBody>
          <a:bodyPr>
            <a:normAutofit/>
          </a:bodyPr>
          <a:lstStyle/>
          <a:p>
            <a:pPr marL="385763" indent="-385763">
              <a:buFont typeface="+mj-lt"/>
              <a:buAutoNum type="arabicPeriod" startAt="2"/>
            </a:pPr>
            <a:r>
              <a:rPr lang="tr-TR" sz="4000" b="1" dirty="0" smtClean="0"/>
              <a:t>Tanrı'nın gerçek ve her şeye kadir olduğuna ve onlarla şahsen ilgilendiğine inandılar:</a:t>
            </a:r>
            <a:endParaRPr lang="en-US" sz="4000" b="1" dirty="0"/>
          </a:p>
        </p:txBody>
      </p:sp>
      <p:sp>
        <p:nvSpPr>
          <p:cNvPr id="8" name="Rectangle 7"/>
          <p:cNvSpPr/>
          <p:nvPr/>
        </p:nvSpPr>
        <p:spPr>
          <a:xfrm>
            <a:off x="208063" y="4007794"/>
            <a:ext cx="8585741" cy="1877437"/>
          </a:xfrm>
          <a:prstGeom prst="rect">
            <a:avLst/>
          </a:prstGeom>
        </p:spPr>
        <p:txBody>
          <a:bodyPr wrap="square">
            <a:spAutoFit/>
          </a:bodyPr>
          <a:lstStyle/>
          <a:p>
            <a:pPr algn="ctr"/>
            <a:r>
              <a:rPr lang="tr-TR" sz="3600" i="1" dirty="0" smtClean="0"/>
              <a:t>“RAB yaşıyor! Kayama övgüler olsun! Yücelsin kurtarıcım Tanrı!”</a:t>
            </a:r>
            <a:r>
              <a:rPr lang="tr-TR" sz="2400" dirty="0" smtClean="0"/>
              <a:t> </a:t>
            </a:r>
            <a:endParaRPr lang="en-US" sz="2400" dirty="0"/>
          </a:p>
          <a:p>
            <a:pPr algn="ctr"/>
            <a:endParaRPr lang="tr-TR" sz="1600" dirty="0" smtClean="0"/>
          </a:p>
          <a:p>
            <a:pPr algn="ctr"/>
            <a:r>
              <a:rPr lang="tr-TR" sz="2800" dirty="0" smtClean="0"/>
              <a:t>Mezmur</a:t>
            </a:r>
            <a:r>
              <a:rPr lang="en-US" sz="2800" dirty="0" smtClean="0"/>
              <a:t> </a:t>
            </a:r>
            <a:r>
              <a:rPr lang="tr-TR" sz="2800" dirty="0" smtClean="0"/>
              <a:t>18:46</a:t>
            </a:r>
            <a:endParaRPr lang="en-US" sz="2800" dirty="0"/>
          </a:p>
        </p:txBody>
      </p:sp>
      <p:sp>
        <p:nvSpPr>
          <p:cNvPr id="9" name="Title 1"/>
          <p:cNvSpPr>
            <a:spLocks noGrp="1"/>
          </p:cNvSpPr>
          <p:nvPr>
            <p:ph type="title"/>
          </p:nvPr>
        </p:nvSpPr>
        <p:spPr>
          <a:xfrm>
            <a:off x="369651" y="350196"/>
            <a:ext cx="8424153" cy="1325563"/>
          </a:xfrm>
        </p:spPr>
        <p:txBody>
          <a:bodyPr>
            <a:normAutofit/>
          </a:bodyPr>
          <a:lstStyle/>
          <a:p>
            <a:pPr algn="ctr"/>
            <a:r>
              <a:rPr lang="tr-TR" sz="4000" dirty="0" smtClean="0">
                <a:solidFill>
                  <a:srgbClr val="C00000"/>
                </a:solidFill>
                <a:latin typeface="Avenir Book" charset="0"/>
                <a:ea typeface="Avenir Book" charset="0"/>
                <a:cs typeface="Avenir Book" charset="0"/>
              </a:rPr>
              <a:t>İKİ KADIN - İKİ HİKAYE</a:t>
            </a:r>
            <a:endParaRPr lang="en-US" sz="4000" dirty="0">
              <a:solidFill>
                <a:srgbClr val="C00000"/>
              </a:solidFill>
              <a:latin typeface="Avenir Book" charset="0"/>
              <a:ea typeface="Avenir Book" charset="0"/>
              <a:cs typeface="Avenir Book" charset="0"/>
            </a:endParaRPr>
          </a:p>
        </p:txBody>
      </p:sp>
    </p:spTree>
    <p:extLst>
      <p:ext uri="{BB962C8B-B14F-4D97-AF65-F5344CB8AC3E}">
        <p14:creationId xmlns:p14="http://schemas.microsoft.com/office/powerpoint/2010/main" val="12369414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86924"/>
            <a:ext cx="9129560" cy="6944924"/>
          </a:xfrm>
          <a:prstGeom prst="rect">
            <a:avLst/>
          </a:prstGeom>
        </p:spPr>
      </p:pic>
      <p:sp>
        <p:nvSpPr>
          <p:cNvPr id="3" name="Content Placeholder 2"/>
          <p:cNvSpPr>
            <a:spLocks noGrp="1"/>
          </p:cNvSpPr>
          <p:nvPr>
            <p:ph sz="half" idx="1"/>
          </p:nvPr>
        </p:nvSpPr>
        <p:spPr>
          <a:xfrm>
            <a:off x="369651" y="2226468"/>
            <a:ext cx="8424153" cy="1221269"/>
          </a:xfrm>
        </p:spPr>
        <p:txBody>
          <a:bodyPr>
            <a:noAutofit/>
          </a:bodyPr>
          <a:lstStyle/>
          <a:p>
            <a:pPr marL="385763" indent="-385763">
              <a:buFont typeface="+mj-lt"/>
              <a:buAutoNum type="arabicPeriod" startAt="3"/>
            </a:pPr>
            <a:r>
              <a:rPr lang="tr-TR" sz="4000" b="1" dirty="0" smtClean="0"/>
              <a:t>Allah’a karşı tamamen içten davrandılar, hiçbir şey saklamadılar:</a:t>
            </a:r>
            <a:endParaRPr lang="en-US" sz="4000" b="1" dirty="0"/>
          </a:p>
        </p:txBody>
      </p:sp>
      <p:sp>
        <p:nvSpPr>
          <p:cNvPr id="8" name="Rectangle 7"/>
          <p:cNvSpPr/>
          <p:nvPr/>
        </p:nvSpPr>
        <p:spPr>
          <a:xfrm>
            <a:off x="369651" y="3447738"/>
            <a:ext cx="8424153" cy="2616101"/>
          </a:xfrm>
          <a:prstGeom prst="rect">
            <a:avLst/>
          </a:prstGeom>
        </p:spPr>
        <p:txBody>
          <a:bodyPr wrap="square">
            <a:spAutoFit/>
          </a:bodyPr>
          <a:lstStyle/>
          <a:p>
            <a:pPr algn="ctr"/>
            <a:r>
              <a:rPr lang="tr-TR" sz="3600" i="1" dirty="0" smtClean="0"/>
              <a:t>“Madem sen gönülde sadakat istiyorsun, bilgelik öğret bana yüreğimin derinliklerinde.”</a:t>
            </a:r>
            <a:r>
              <a:rPr lang="tr-TR" sz="3600" dirty="0" smtClean="0"/>
              <a:t> </a:t>
            </a:r>
          </a:p>
          <a:p>
            <a:pPr algn="ctr"/>
            <a:endParaRPr lang="tr-TR" sz="2800" dirty="0" smtClean="0"/>
          </a:p>
          <a:p>
            <a:pPr algn="ctr"/>
            <a:r>
              <a:rPr lang="tr-TR" sz="2800" dirty="0" smtClean="0"/>
              <a:t>Mezmur</a:t>
            </a:r>
            <a:r>
              <a:rPr lang="en-US" sz="2800" dirty="0" smtClean="0"/>
              <a:t> </a:t>
            </a:r>
            <a:r>
              <a:rPr lang="en-US" sz="2800" dirty="0"/>
              <a:t>51:6</a:t>
            </a:r>
          </a:p>
        </p:txBody>
      </p:sp>
      <p:sp>
        <p:nvSpPr>
          <p:cNvPr id="9" name="Title 1"/>
          <p:cNvSpPr>
            <a:spLocks noGrp="1"/>
          </p:cNvSpPr>
          <p:nvPr>
            <p:ph type="title"/>
          </p:nvPr>
        </p:nvSpPr>
        <p:spPr>
          <a:xfrm>
            <a:off x="369651" y="350196"/>
            <a:ext cx="8424153" cy="1325563"/>
          </a:xfrm>
        </p:spPr>
        <p:txBody>
          <a:bodyPr>
            <a:normAutofit/>
          </a:bodyPr>
          <a:lstStyle/>
          <a:p>
            <a:pPr algn="ctr"/>
            <a:r>
              <a:rPr lang="tr-TR" sz="4000" dirty="0" smtClean="0">
                <a:solidFill>
                  <a:srgbClr val="C00000"/>
                </a:solidFill>
                <a:latin typeface="Avenir Book" charset="0"/>
                <a:ea typeface="Avenir Book" charset="0"/>
                <a:cs typeface="Avenir Book" charset="0"/>
              </a:rPr>
              <a:t>İKİ KADIN - İKİ HİKAYE</a:t>
            </a:r>
            <a:endParaRPr lang="en-US" sz="4000" dirty="0">
              <a:solidFill>
                <a:srgbClr val="C00000"/>
              </a:solidFill>
              <a:latin typeface="Avenir Book" charset="0"/>
              <a:ea typeface="Avenir Book" charset="0"/>
              <a:cs typeface="Avenir Book" charset="0"/>
            </a:endParaRPr>
          </a:p>
        </p:txBody>
      </p:sp>
    </p:spTree>
    <p:extLst>
      <p:ext uri="{BB962C8B-B14F-4D97-AF65-F5344CB8AC3E}">
        <p14:creationId xmlns:p14="http://schemas.microsoft.com/office/powerpoint/2010/main" val="17397948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4440" y="0"/>
            <a:ext cx="9129560" cy="6944924"/>
          </a:xfrm>
          <a:prstGeom prst="rect">
            <a:avLst/>
          </a:prstGeom>
        </p:spPr>
      </p:pic>
      <p:sp>
        <p:nvSpPr>
          <p:cNvPr id="3" name="Content Placeholder 2"/>
          <p:cNvSpPr>
            <a:spLocks noGrp="1"/>
          </p:cNvSpPr>
          <p:nvPr>
            <p:ph sz="half" idx="1"/>
          </p:nvPr>
        </p:nvSpPr>
        <p:spPr>
          <a:xfrm>
            <a:off x="369651" y="2226469"/>
            <a:ext cx="8424153" cy="765238"/>
          </a:xfrm>
        </p:spPr>
        <p:txBody>
          <a:bodyPr>
            <a:normAutofit/>
          </a:bodyPr>
          <a:lstStyle/>
          <a:p>
            <a:pPr marL="385763" indent="-385763">
              <a:buFont typeface="+mj-lt"/>
              <a:buAutoNum type="arabicPeriod" startAt="4"/>
            </a:pPr>
            <a:r>
              <a:rPr lang="tr-TR" sz="4000" b="1" dirty="0" smtClean="0"/>
              <a:t>Tanrı'ya tamamen teslim oldular:</a:t>
            </a:r>
            <a:endParaRPr lang="en-US" sz="4000" b="1" dirty="0" smtClean="0"/>
          </a:p>
          <a:p>
            <a:pPr marL="385763" indent="-385763">
              <a:buFont typeface="+mj-lt"/>
              <a:buAutoNum type="arabicPeriod" startAt="4"/>
            </a:pPr>
            <a:endParaRPr lang="en-US" sz="4000" b="1" dirty="0"/>
          </a:p>
        </p:txBody>
      </p:sp>
      <p:sp>
        <p:nvSpPr>
          <p:cNvPr id="8" name="Rectangle 7"/>
          <p:cNvSpPr/>
          <p:nvPr/>
        </p:nvSpPr>
        <p:spPr>
          <a:xfrm>
            <a:off x="369651" y="3230022"/>
            <a:ext cx="8424153" cy="2616101"/>
          </a:xfrm>
          <a:prstGeom prst="rect">
            <a:avLst/>
          </a:prstGeom>
        </p:spPr>
        <p:txBody>
          <a:bodyPr wrap="square">
            <a:spAutoFit/>
          </a:bodyPr>
          <a:lstStyle/>
          <a:p>
            <a:pPr algn="ctr"/>
            <a:r>
              <a:rPr lang="tr-TR" sz="3600" i="1" dirty="0" smtClean="0"/>
              <a:t>“Baba, mümkünse bu kâse benden uzaklaştırılsın. Yine de benim değil, senin istediğin olsun.”</a:t>
            </a:r>
            <a:r>
              <a:rPr lang="tr-TR" sz="3600" dirty="0" smtClean="0"/>
              <a:t> </a:t>
            </a:r>
          </a:p>
          <a:p>
            <a:pPr algn="ctr"/>
            <a:endParaRPr lang="en-US" sz="2800" dirty="0"/>
          </a:p>
          <a:p>
            <a:pPr algn="ctr"/>
            <a:r>
              <a:rPr lang="en-US" sz="2800" dirty="0" smtClean="0"/>
              <a:t>Mat</a:t>
            </a:r>
            <a:r>
              <a:rPr lang="tr-TR" sz="2800" dirty="0" smtClean="0"/>
              <a:t>ta</a:t>
            </a:r>
            <a:r>
              <a:rPr lang="en-US" sz="2800" dirty="0" smtClean="0"/>
              <a:t> 26:39</a:t>
            </a:r>
            <a:endParaRPr lang="en-US" sz="2800" dirty="0"/>
          </a:p>
        </p:txBody>
      </p:sp>
      <p:sp>
        <p:nvSpPr>
          <p:cNvPr id="10" name="Title 1"/>
          <p:cNvSpPr>
            <a:spLocks noGrp="1"/>
          </p:cNvSpPr>
          <p:nvPr>
            <p:ph type="title"/>
          </p:nvPr>
        </p:nvSpPr>
        <p:spPr>
          <a:xfrm>
            <a:off x="369651" y="350196"/>
            <a:ext cx="8424153" cy="1325563"/>
          </a:xfrm>
        </p:spPr>
        <p:txBody>
          <a:bodyPr>
            <a:normAutofit/>
          </a:bodyPr>
          <a:lstStyle/>
          <a:p>
            <a:pPr algn="ctr"/>
            <a:r>
              <a:rPr lang="tr-TR" sz="4000" dirty="0" smtClean="0">
                <a:solidFill>
                  <a:srgbClr val="C00000"/>
                </a:solidFill>
                <a:latin typeface="Avenir Book" charset="0"/>
                <a:ea typeface="Avenir Book" charset="0"/>
                <a:cs typeface="Avenir Book" charset="0"/>
              </a:rPr>
              <a:t>İKİ KADIN - İKİ HİKAYE</a:t>
            </a:r>
            <a:endParaRPr lang="en-US" sz="4000" dirty="0">
              <a:solidFill>
                <a:srgbClr val="C00000"/>
              </a:solidFill>
              <a:latin typeface="Avenir Book" charset="0"/>
              <a:ea typeface="Avenir Book" charset="0"/>
              <a:cs typeface="Avenir Book" charset="0"/>
            </a:endParaRPr>
          </a:p>
        </p:txBody>
      </p:sp>
    </p:spTree>
    <p:extLst>
      <p:ext uri="{BB962C8B-B14F-4D97-AF65-F5344CB8AC3E}">
        <p14:creationId xmlns:p14="http://schemas.microsoft.com/office/powerpoint/2010/main" val="11214362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86924"/>
            <a:ext cx="9129560" cy="6944924"/>
          </a:xfrm>
          <a:prstGeom prst="rect">
            <a:avLst/>
          </a:prstGeom>
        </p:spPr>
      </p:pic>
      <p:sp>
        <p:nvSpPr>
          <p:cNvPr id="3" name="Content Placeholder 2"/>
          <p:cNvSpPr>
            <a:spLocks noGrp="1"/>
          </p:cNvSpPr>
          <p:nvPr>
            <p:ph sz="half" idx="1"/>
          </p:nvPr>
        </p:nvSpPr>
        <p:spPr>
          <a:xfrm>
            <a:off x="369651" y="1987559"/>
            <a:ext cx="8306875" cy="477820"/>
          </a:xfrm>
        </p:spPr>
        <p:txBody>
          <a:bodyPr>
            <a:noAutofit/>
          </a:bodyPr>
          <a:lstStyle/>
          <a:p>
            <a:pPr marL="385763" indent="-385763">
              <a:buFont typeface="+mj-lt"/>
              <a:buAutoNum type="arabicPeriod" startAt="4"/>
            </a:pPr>
            <a:r>
              <a:rPr lang="tr-TR" sz="3600" b="1" dirty="0" smtClean="0"/>
              <a:t>Tanrı'ya tamamen teslim oldular:</a:t>
            </a:r>
            <a:endParaRPr lang="en-US" sz="3600" b="1" dirty="0" smtClean="0"/>
          </a:p>
        </p:txBody>
      </p:sp>
      <p:sp>
        <p:nvSpPr>
          <p:cNvPr id="8" name="Rectangle 7"/>
          <p:cNvSpPr/>
          <p:nvPr/>
        </p:nvSpPr>
        <p:spPr>
          <a:xfrm>
            <a:off x="369651" y="2704289"/>
            <a:ext cx="8424153" cy="3662541"/>
          </a:xfrm>
          <a:prstGeom prst="rect">
            <a:avLst/>
          </a:prstGeom>
        </p:spPr>
        <p:txBody>
          <a:bodyPr wrap="square">
            <a:spAutoFit/>
          </a:bodyPr>
          <a:lstStyle/>
          <a:p>
            <a:pPr algn="ctr"/>
            <a:r>
              <a:rPr lang="tr-TR" sz="2400" i="1" dirty="0" smtClean="0"/>
              <a:t> </a:t>
            </a:r>
            <a:r>
              <a:rPr lang="tr-TR" sz="3600" i="1" dirty="0" smtClean="0"/>
              <a:t>“Kadın emzikteki çocuğunu unutabilir mi? Rahminden çıkan çocuktan sevecenliği esirger mi? Kadın unutabilir, ama Ben seni asla unutmam. Bak, adını avuçlarıma kazıdım, duvarlarını gözlüyorum sürekli.”</a:t>
            </a:r>
            <a:r>
              <a:rPr lang="tr-TR" sz="3600" dirty="0" smtClean="0"/>
              <a:t> </a:t>
            </a:r>
          </a:p>
          <a:p>
            <a:pPr algn="ctr"/>
            <a:endParaRPr lang="tr-TR" sz="2400" dirty="0" smtClean="0"/>
          </a:p>
          <a:p>
            <a:pPr algn="ctr"/>
            <a:r>
              <a:rPr lang="tr-TR" sz="2800" dirty="0" err="1" smtClean="0"/>
              <a:t>Yeşaya</a:t>
            </a:r>
            <a:r>
              <a:rPr lang="en-US" sz="2800" dirty="0" smtClean="0"/>
              <a:t> 49:15</a:t>
            </a:r>
            <a:r>
              <a:rPr lang="tr-TR" sz="2800" dirty="0" smtClean="0"/>
              <a:t>-</a:t>
            </a:r>
            <a:r>
              <a:rPr lang="en-US" sz="2800" dirty="0" smtClean="0"/>
              <a:t>16</a:t>
            </a:r>
            <a:endParaRPr lang="en-US" sz="2800" dirty="0"/>
          </a:p>
        </p:txBody>
      </p:sp>
      <p:sp>
        <p:nvSpPr>
          <p:cNvPr id="9" name="Title 1"/>
          <p:cNvSpPr>
            <a:spLocks noGrp="1"/>
          </p:cNvSpPr>
          <p:nvPr>
            <p:ph type="title"/>
          </p:nvPr>
        </p:nvSpPr>
        <p:spPr>
          <a:xfrm>
            <a:off x="369651" y="350196"/>
            <a:ext cx="8424153" cy="1325563"/>
          </a:xfrm>
        </p:spPr>
        <p:txBody>
          <a:bodyPr>
            <a:normAutofit/>
          </a:bodyPr>
          <a:lstStyle/>
          <a:p>
            <a:pPr algn="ctr"/>
            <a:r>
              <a:rPr lang="tr-TR" sz="4000" dirty="0" smtClean="0">
                <a:solidFill>
                  <a:srgbClr val="C00000"/>
                </a:solidFill>
                <a:latin typeface="Avenir Book" charset="0"/>
                <a:ea typeface="Avenir Book" charset="0"/>
                <a:cs typeface="Avenir Book" charset="0"/>
              </a:rPr>
              <a:t>İKİ KADIN - İKİ HİKAYE</a:t>
            </a:r>
            <a:endParaRPr lang="en-US" sz="4000" dirty="0">
              <a:solidFill>
                <a:srgbClr val="C00000"/>
              </a:solidFill>
              <a:latin typeface="Avenir Book" charset="0"/>
              <a:ea typeface="Avenir Book" charset="0"/>
              <a:cs typeface="Avenir Book" charset="0"/>
            </a:endParaRPr>
          </a:p>
        </p:txBody>
      </p:sp>
    </p:spTree>
    <p:extLst>
      <p:ext uri="{BB962C8B-B14F-4D97-AF65-F5344CB8AC3E}">
        <p14:creationId xmlns:p14="http://schemas.microsoft.com/office/powerpoint/2010/main" val="5423029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
            <a:ext cx="9144000" cy="6936054"/>
          </a:xfrm>
          <a:prstGeom prst="rect">
            <a:avLst/>
          </a:prstGeom>
        </p:spPr>
      </p:pic>
      <p:sp>
        <p:nvSpPr>
          <p:cNvPr id="2" name="Title 1"/>
          <p:cNvSpPr>
            <a:spLocks noGrp="1"/>
          </p:cNvSpPr>
          <p:nvPr>
            <p:ph type="title"/>
          </p:nvPr>
        </p:nvSpPr>
        <p:spPr>
          <a:xfrm>
            <a:off x="2699656" y="203082"/>
            <a:ext cx="6161316" cy="1325563"/>
          </a:xfrm>
        </p:spPr>
        <p:txBody>
          <a:bodyPr>
            <a:normAutofit/>
          </a:bodyPr>
          <a:lstStyle/>
          <a:p>
            <a:pPr algn="ctr"/>
            <a:r>
              <a:rPr lang="tr-TR" sz="3200" b="1" dirty="0" smtClean="0">
                <a:solidFill>
                  <a:schemeClr val="bg1"/>
                </a:solidFill>
                <a:latin typeface="Avenir Book" charset="0"/>
                <a:ea typeface="Avenir Book" charset="0"/>
                <a:cs typeface="Avenir Book" charset="0"/>
              </a:rPr>
              <a:t>DUA  ETME  AYRICALIĞI</a:t>
            </a:r>
            <a:endParaRPr lang="en-US" sz="3200" b="1" dirty="0">
              <a:solidFill>
                <a:schemeClr val="bg1"/>
              </a:solidFill>
              <a:latin typeface="Avenir Book" charset="0"/>
              <a:ea typeface="Avenir Book" charset="0"/>
              <a:cs typeface="Avenir Book" charset="0"/>
            </a:endParaRPr>
          </a:p>
        </p:txBody>
      </p:sp>
      <p:sp>
        <p:nvSpPr>
          <p:cNvPr id="3" name="Content Placeholder 2"/>
          <p:cNvSpPr>
            <a:spLocks noGrp="1"/>
          </p:cNvSpPr>
          <p:nvPr>
            <p:ph sz="half" idx="1"/>
          </p:nvPr>
        </p:nvSpPr>
        <p:spPr>
          <a:xfrm>
            <a:off x="311285" y="2226468"/>
            <a:ext cx="8549687" cy="4115965"/>
          </a:xfrm>
        </p:spPr>
        <p:txBody>
          <a:bodyPr>
            <a:normAutofit lnSpcReduction="10000"/>
          </a:bodyPr>
          <a:lstStyle/>
          <a:p>
            <a:pPr marL="0" indent="0" algn="ctr">
              <a:lnSpc>
                <a:spcPct val="100000"/>
              </a:lnSpc>
              <a:spcBef>
                <a:spcPts val="0"/>
              </a:spcBef>
              <a:buNone/>
              <a:defRPr/>
            </a:pPr>
            <a:r>
              <a:rPr lang="tr-TR" sz="3600" i="1" dirty="0" smtClean="0"/>
              <a:t>“İman etmeden önce kuşkularımızı ve korkularımız dinlersek veya net göremediğimiz şeyleri çözümlemeye çalışırsak, kafa karışıklıkları sadece artacak ve derinleşecektir.”</a:t>
            </a:r>
          </a:p>
          <a:p>
            <a:pPr marL="0" indent="0" algn="ctr">
              <a:lnSpc>
                <a:spcPct val="100000"/>
              </a:lnSpc>
              <a:spcBef>
                <a:spcPts val="0"/>
              </a:spcBef>
              <a:buNone/>
              <a:defRPr/>
            </a:pPr>
            <a:endParaRPr lang="tr-TR" sz="3600" i="1" dirty="0" smtClean="0"/>
          </a:p>
          <a:p>
            <a:pPr marL="0" indent="0" algn="ctr">
              <a:lnSpc>
                <a:spcPct val="100000"/>
              </a:lnSpc>
              <a:spcBef>
                <a:spcPts val="0"/>
              </a:spcBef>
              <a:buNone/>
              <a:defRPr/>
            </a:pPr>
            <a:r>
              <a:rPr lang="en-US" dirty="0" smtClean="0"/>
              <a:t>Ellen White</a:t>
            </a:r>
            <a:r>
              <a:rPr lang="tr-TR" dirty="0" smtClean="0"/>
              <a:t> “Yol, Gerçek ve Yaşam”, s. 96</a:t>
            </a:r>
            <a:endParaRPr lang="en-US" dirty="0" smtClean="0"/>
          </a:p>
          <a:p>
            <a:pPr marL="0" indent="0" algn="ctr">
              <a:lnSpc>
                <a:spcPct val="100000"/>
              </a:lnSpc>
              <a:spcBef>
                <a:spcPts val="0"/>
              </a:spcBef>
              <a:buNone/>
              <a:defRPr/>
            </a:pPr>
            <a:r>
              <a:rPr lang="tr-TR" sz="3600" i="1" dirty="0" smtClean="0"/>
              <a:t> </a:t>
            </a:r>
            <a:endParaRPr lang="en-US" sz="3600" dirty="0" smtClean="0"/>
          </a:p>
        </p:txBody>
      </p:sp>
    </p:spTree>
    <p:extLst>
      <p:ext uri="{BB962C8B-B14F-4D97-AF65-F5344CB8AC3E}">
        <p14:creationId xmlns:p14="http://schemas.microsoft.com/office/powerpoint/2010/main" val="18863370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936054"/>
          </a:xfrm>
          <a:prstGeom prst="rect">
            <a:avLst/>
          </a:prstGeom>
        </p:spPr>
      </p:pic>
      <p:sp>
        <p:nvSpPr>
          <p:cNvPr id="3" name="Content Placeholder 2"/>
          <p:cNvSpPr>
            <a:spLocks noGrp="1"/>
          </p:cNvSpPr>
          <p:nvPr>
            <p:ph sz="half" idx="1"/>
          </p:nvPr>
        </p:nvSpPr>
        <p:spPr>
          <a:xfrm>
            <a:off x="311285" y="2159539"/>
            <a:ext cx="8549687" cy="4698461"/>
          </a:xfrm>
        </p:spPr>
        <p:txBody>
          <a:bodyPr>
            <a:noAutofit/>
          </a:bodyPr>
          <a:lstStyle/>
          <a:p>
            <a:pPr marL="0" indent="0" algn="ctr">
              <a:lnSpc>
                <a:spcPct val="100000"/>
              </a:lnSpc>
              <a:spcBef>
                <a:spcPts val="0"/>
              </a:spcBef>
              <a:buNone/>
              <a:defRPr/>
            </a:pPr>
            <a:r>
              <a:rPr lang="tr-TR" sz="3000" i="1" dirty="0" smtClean="0"/>
              <a:t>“Ancak gerçekten olduğumuz gibi kendimizi aciz ve bağımlı hissederek Allah’a gelirsek ve alçakgönüllü, itimat eden imanla kalbimizin ricalarını bilgisi sınırsız, evrendeki her şeyi gören, her şeyi iradesi ve sözüyle yöneten Kişi’ye bildirirsek, yalvarışımıza ilgi gösterebilir ve gösterecektir ve kalplerimize ışığın parlamasına izin verecektir. “</a:t>
            </a:r>
          </a:p>
          <a:p>
            <a:pPr marL="0" indent="0" algn="ctr">
              <a:lnSpc>
                <a:spcPct val="100000"/>
              </a:lnSpc>
              <a:spcBef>
                <a:spcPts val="0"/>
              </a:spcBef>
              <a:buNone/>
              <a:defRPr/>
            </a:pPr>
            <a:endParaRPr lang="tr-TR" sz="4000" i="1" dirty="0" smtClean="0"/>
          </a:p>
          <a:p>
            <a:pPr marL="0" indent="0" algn="ctr">
              <a:lnSpc>
                <a:spcPct val="100000"/>
              </a:lnSpc>
              <a:spcBef>
                <a:spcPts val="0"/>
              </a:spcBef>
              <a:buNone/>
              <a:defRPr/>
            </a:pPr>
            <a:r>
              <a:rPr lang="en-US" dirty="0" smtClean="0"/>
              <a:t>Ellen White</a:t>
            </a:r>
            <a:r>
              <a:rPr lang="tr-TR" dirty="0" smtClean="0"/>
              <a:t> “Yol, Gerçek ve Yaşam”, s. 96</a:t>
            </a:r>
            <a:endParaRPr lang="en-US" dirty="0" smtClean="0"/>
          </a:p>
          <a:p>
            <a:pPr marL="0" indent="0" algn="ctr">
              <a:lnSpc>
                <a:spcPct val="100000"/>
              </a:lnSpc>
              <a:spcBef>
                <a:spcPts val="0"/>
              </a:spcBef>
              <a:buNone/>
              <a:defRPr/>
            </a:pPr>
            <a:endParaRPr lang="en-US" sz="3000" i="1" dirty="0" smtClean="0"/>
          </a:p>
        </p:txBody>
      </p:sp>
      <p:sp>
        <p:nvSpPr>
          <p:cNvPr id="7" name="Title 1"/>
          <p:cNvSpPr>
            <a:spLocks noGrp="1"/>
          </p:cNvSpPr>
          <p:nvPr>
            <p:ph type="title"/>
          </p:nvPr>
        </p:nvSpPr>
        <p:spPr>
          <a:xfrm>
            <a:off x="2699656" y="203082"/>
            <a:ext cx="6161316" cy="1325563"/>
          </a:xfrm>
        </p:spPr>
        <p:txBody>
          <a:bodyPr>
            <a:normAutofit/>
          </a:bodyPr>
          <a:lstStyle/>
          <a:p>
            <a:pPr algn="ctr"/>
            <a:r>
              <a:rPr lang="tr-TR" sz="3200" b="1" dirty="0" smtClean="0">
                <a:solidFill>
                  <a:schemeClr val="bg1"/>
                </a:solidFill>
                <a:latin typeface="Avenir Book" charset="0"/>
                <a:ea typeface="Avenir Book" charset="0"/>
                <a:cs typeface="Avenir Book" charset="0"/>
              </a:rPr>
              <a:t>DUA  ETME  AYRICALIĞI</a:t>
            </a:r>
            <a:endParaRPr lang="en-US" sz="3200" b="1" dirty="0">
              <a:solidFill>
                <a:schemeClr val="bg1"/>
              </a:solidFill>
              <a:latin typeface="Avenir Book" charset="0"/>
              <a:ea typeface="Avenir Book" charset="0"/>
              <a:cs typeface="Avenir Book" charset="0"/>
            </a:endParaRPr>
          </a:p>
        </p:txBody>
      </p:sp>
    </p:spTree>
    <p:extLst>
      <p:ext uri="{BB962C8B-B14F-4D97-AF65-F5344CB8AC3E}">
        <p14:creationId xmlns:p14="http://schemas.microsoft.com/office/powerpoint/2010/main" val="18034465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
            <a:ext cx="9144000" cy="6936054"/>
          </a:xfrm>
          <a:prstGeom prst="rect">
            <a:avLst/>
          </a:prstGeom>
        </p:spPr>
      </p:pic>
      <p:sp>
        <p:nvSpPr>
          <p:cNvPr id="3" name="Content Placeholder 2"/>
          <p:cNvSpPr>
            <a:spLocks noGrp="1"/>
          </p:cNvSpPr>
          <p:nvPr>
            <p:ph sz="half" idx="1"/>
          </p:nvPr>
        </p:nvSpPr>
        <p:spPr>
          <a:xfrm>
            <a:off x="252920" y="2140084"/>
            <a:ext cx="8608052" cy="4717915"/>
          </a:xfrm>
        </p:spPr>
        <p:txBody>
          <a:bodyPr>
            <a:normAutofit/>
          </a:bodyPr>
          <a:lstStyle/>
          <a:p>
            <a:pPr marL="0" indent="0" algn="ctr">
              <a:lnSpc>
                <a:spcPct val="100000"/>
              </a:lnSpc>
              <a:spcBef>
                <a:spcPts val="0"/>
              </a:spcBef>
              <a:buNone/>
              <a:defRPr/>
            </a:pPr>
            <a:r>
              <a:rPr lang="tr-TR" sz="3000" i="1" dirty="0" smtClean="0"/>
              <a:t>“Samimi dua yoluyla Sınırsız </a:t>
            </a:r>
            <a:r>
              <a:rPr lang="tr-TR" sz="3000" i="1" dirty="0" err="1" smtClean="0"/>
              <a:t>Olan’ın</a:t>
            </a:r>
            <a:r>
              <a:rPr lang="tr-TR" sz="3000" i="1" dirty="0" smtClean="0"/>
              <a:t> zihniyle bağlantıya gireriz. O anda Kurtarıcımızın yüzünün merhamet ve sevgiyle bize doğru eğildiğine dair hiçbir kayda değer kanıtımız olmayabilir, ancak yine de öyledir. Görülür dokunuşunu hissedemiyor olabiliriz, ancak eli sevgi ve acıyan merhametle üzerimizdedir.”</a:t>
            </a:r>
          </a:p>
          <a:p>
            <a:pPr marL="0" indent="0" algn="ctr">
              <a:lnSpc>
                <a:spcPct val="100000"/>
              </a:lnSpc>
              <a:spcBef>
                <a:spcPts val="0"/>
              </a:spcBef>
              <a:buNone/>
              <a:defRPr/>
            </a:pPr>
            <a:endParaRPr lang="tr-TR" i="1" dirty="0" smtClean="0"/>
          </a:p>
          <a:p>
            <a:pPr marL="0" indent="0" algn="ctr">
              <a:lnSpc>
                <a:spcPct val="100000"/>
              </a:lnSpc>
              <a:spcBef>
                <a:spcPts val="0"/>
              </a:spcBef>
              <a:buNone/>
              <a:defRPr/>
            </a:pPr>
            <a:r>
              <a:rPr lang="en-US" dirty="0" smtClean="0"/>
              <a:t>Ellen White</a:t>
            </a:r>
            <a:r>
              <a:rPr lang="tr-TR" dirty="0" smtClean="0"/>
              <a:t> “Yol, Gerçek ve Yaşam”, s. 96</a:t>
            </a:r>
            <a:endParaRPr lang="en-US" dirty="0" smtClean="0"/>
          </a:p>
          <a:p>
            <a:pPr marL="0" indent="0" algn="ctr">
              <a:lnSpc>
                <a:spcPct val="100000"/>
              </a:lnSpc>
              <a:spcBef>
                <a:spcPts val="0"/>
              </a:spcBef>
              <a:buNone/>
              <a:defRPr/>
            </a:pPr>
            <a:endParaRPr lang="tr-TR" i="1" dirty="0" smtClean="0"/>
          </a:p>
          <a:p>
            <a:pPr marL="0" indent="0" algn="ctr">
              <a:lnSpc>
                <a:spcPct val="100000"/>
              </a:lnSpc>
              <a:spcBef>
                <a:spcPts val="0"/>
              </a:spcBef>
              <a:buNone/>
              <a:defRPr/>
            </a:pPr>
            <a:endParaRPr lang="en-US" dirty="0" smtClean="0"/>
          </a:p>
        </p:txBody>
      </p:sp>
      <p:sp>
        <p:nvSpPr>
          <p:cNvPr id="6" name="Title 1"/>
          <p:cNvSpPr>
            <a:spLocks noGrp="1"/>
          </p:cNvSpPr>
          <p:nvPr>
            <p:ph type="title"/>
          </p:nvPr>
        </p:nvSpPr>
        <p:spPr>
          <a:xfrm>
            <a:off x="2699656" y="203082"/>
            <a:ext cx="6161316" cy="1325563"/>
          </a:xfrm>
        </p:spPr>
        <p:txBody>
          <a:bodyPr>
            <a:normAutofit/>
          </a:bodyPr>
          <a:lstStyle/>
          <a:p>
            <a:pPr algn="ctr"/>
            <a:r>
              <a:rPr lang="tr-TR" sz="3200" b="1" dirty="0" smtClean="0">
                <a:solidFill>
                  <a:schemeClr val="bg1"/>
                </a:solidFill>
                <a:latin typeface="Avenir Book" charset="0"/>
                <a:ea typeface="Avenir Book" charset="0"/>
                <a:cs typeface="Avenir Book" charset="0"/>
              </a:rPr>
              <a:t>DUA  ETME  AYRICALIĞI</a:t>
            </a:r>
            <a:endParaRPr lang="en-US" sz="3200" b="1" dirty="0">
              <a:solidFill>
                <a:schemeClr val="bg1"/>
              </a:solidFill>
              <a:latin typeface="Avenir Book" charset="0"/>
              <a:ea typeface="Avenir Book" charset="0"/>
              <a:cs typeface="Avenir Book" charset="0"/>
            </a:endParaRPr>
          </a:p>
        </p:txBody>
      </p:sp>
    </p:spTree>
    <p:extLst>
      <p:ext uri="{BB962C8B-B14F-4D97-AF65-F5344CB8AC3E}">
        <p14:creationId xmlns:p14="http://schemas.microsoft.com/office/powerpoint/2010/main" val="9203638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
            <a:ext cx="9144000" cy="6936054"/>
          </a:xfrm>
          <a:prstGeom prst="rect">
            <a:avLst/>
          </a:prstGeom>
        </p:spPr>
      </p:pic>
      <p:sp>
        <p:nvSpPr>
          <p:cNvPr id="2" name="Title 1"/>
          <p:cNvSpPr>
            <a:spLocks noGrp="1"/>
          </p:cNvSpPr>
          <p:nvPr>
            <p:ph type="title"/>
          </p:nvPr>
        </p:nvSpPr>
        <p:spPr>
          <a:xfrm>
            <a:off x="2830285" y="369651"/>
            <a:ext cx="6074231" cy="1325563"/>
          </a:xfrm>
        </p:spPr>
        <p:txBody>
          <a:bodyPr>
            <a:normAutofit fontScale="90000"/>
          </a:bodyPr>
          <a:lstStyle/>
          <a:p>
            <a:pPr algn="ctr">
              <a:lnSpc>
                <a:spcPct val="150000"/>
              </a:lnSpc>
            </a:pPr>
            <a:r>
              <a:rPr lang="tr-TR" sz="3200" b="1" dirty="0" smtClean="0">
                <a:solidFill>
                  <a:schemeClr val="bg1"/>
                </a:solidFill>
                <a:latin typeface="Avenir Book" charset="0"/>
                <a:ea typeface="Avenir Book" charset="0"/>
                <a:cs typeface="Avenir Book" charset="0"/>
              </a:rPr>
              <a:t>İSA MESİH </a:t>
            </a:r>
            <a:br>
              <a:rPr lang="tr-TR" sz="3200" b="1" dirty="0" smtClean="0">
                <a:solidFill>
                  <a:schemeClr val="bg1"/>
                </a:solidFill>
                <a:latin typeface="Avenir Book" charset="0"/>
                <a:ea typeface="Avenir Book" charset="0"/>
                <a:cs typeface="Avenir Book" charset="0"/>
              </a:rPr>
            </a:br>
            <a:r>
              <a:rPr lang="tr-TR" sz="3200" b="1" dirty="0" smtClean="0">
                <a:solidFill>
                  <a:schemeClr val="bg1"/>
                </a:solidFill>
                <a:latin typeface="Avenir Book" charset="0"/>
                <a:ea typeface="Avenir Book" charset="0"/>
                <a:cs typeface="Avenir Book" charset="0"/>
              </a:rPr>
              <a:t>GÜVENİLİR KAYAMIZ</a:t>
            </a:r>
            <a:r>
              <a:rPr lang="en-US" sz="3200" b="1" smtClean="0">
                <a:solidFill>
                  <a:schemeClr val="bg1"/>
                </a:solidFill>
                <a:latin typeface="Avenir Book" charset="0"/>
                <a:ea typeface="Avenir Book" charset="0"/>
                <a:cs typeface="Avenir Book" charset="0"/>
              </a:rPr>
              <a:t>DIR</a:t>
            </a:r>
            <a:endParaRPr lang="en-US" sz="3200" b="1" dirty="0">
              <a:solidFill>
                <a:schemeClr val="bg1"/>
              </a:solidFill>
              <a:latin typeface="Avenir Book" charset="0"/>
              <a:ea typeface="Avenir Book" charset="0"/>
              <a:cs typeface="Avenir Book" charset="0"/>
            </a:endParaRPr>
          </a:p>
        </p:txBody>
      </p:sp>
      <p:sp>
        <p:nvSpPr>
          <p:cNvPr id="3" name="Content Placeholder 2"/>
          <p:cNvSpPr>
            <a:spLocks noGrp="1"/>
          </p:cNvSpPr>
          <p:nvPr>
            <p:ph sz="half" idx="1"/>
          </p:nvPr>
        </p:nvSpPr>
        <p:spPr>
          <a:xfrm>
            <a:off x="389167" y="2276272"/>
            <a:ext cx="8515350" cy="3297211"/>
          </a:xfrm>
        </p:spPr>
        <p:txBody>
          <a:bodyPr>
            <a:normAutofit/>
          </a:bodyPr>
          <a:lstStyle/>
          <a:p>
            <a:pPr marL="0" indent="0" algn="ctr">
              <a:lnSpc>
                <a:spcPct val="100000"/>
              </a:lnSpc>
              <a:spcBef>
                <a:spcPts val="0"/>
              </a:spcBef>
              <a:buNone/>
              <a:defRPr/>
            </a:pPr>
            <a:r>
              <a:rPr lang="tr-TR" sz="3600" i="1" dirty="0" smtClean="0"/>
              <a:t>“Çünkü sizin için düşündüğüm tasarıları biliyorum” diyor RAB. “Kötü tasarılar değil, size umutlu bir gelecek sağlayan esenlik tasarıları bunlar.”</a:t>
            </a:r>
            <a:r>
              <a:rPr lang="tr-TR" sz="3600" dirty="0" smtClean="0"/>
              <a:t> </a:t>
            </a:r>
          </a:p>
          <a:p>
            <a:pPr marL="0" indent="0" algn="ctr">
              <a:lnSpc>
                <a:spcPct val="100000"/>
              </a:lnSpc>
              <a:spcBef>
                <a:spcPts val="0"/>
              </a:spcBef>
              <a:buNone/>
              <a:defRPr/>
            </a:pPr>
            <a:endParaRPr lang="tr-TR" sz="3200" dirty="0" smtClean="0"/>
          </a:p>
          <a:p>
            <a:pPr marL="0" indent="0" algn="ctr">
              <a:lnSpc>
                <a:spcPct val="100000"/>
              </a:lnSpc>
              <a:spcBef>
                <a:spcPts val="0"/>
              </a:spcBef>
              <a:buNone/>
              <a:defRPr/>
            </a:pPr>
            <a:r>
              <a:rPr lang="tr-TR" dirty="0" err="1" smtClean="0"/>
              <a:t>Yeremya</a:t>
            </a:r>
            <a:r>
              <a:rPr lang="tr-TR" dirty="0" smtClean="0"/>
              <a:t> 29:11</a:t>
            </a:r>
            <a:endParaRPr lang="en-US" dirty="0"/>
          </a:p>
        </p:txBody>
      </p:sp>
    </p:spTree>
    <p:extLst>
      <p:ext uri="{BB962C8B-B14F-4D97-AF65-F5344CB8AC3E}">
        <p14:creationId xmlns:p14="http://schemas.microsoft.com/office/powerpoint/2010/main" val="132754282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5586</TotalTime>
  <Words>509</Words>
  <Application>Microsoft Macintosh PowerPoint</Application>
  <PresentationFormat>On-screen Show (4:3)</PresentationFormat>
  <Paragraphs>79</Paragraphs>
  <Slides>15</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Avenir Book</vt:lpstr>
      <vt:lpstr>Calibri</vt:lpstr>
      <vt:lpstr>Calibri Light</vt:lpstr>
      <vt:lpstr>Palatino Linotype</vt:lpstr>
      <vt:lpstr>Arial</vt:lpstr>
      <vt:lpstr>Office Theme</vt:lpstr>
      <vt:lpstr>TUTKULU DUA ve KORKUSUZ İMAN</vt:lpstr>
      <vt:lpstr>What About You?</vt:lpstr>
      <vt:lpstr>Unhappy Home</vt:lpstr>
      <vt:lpstr>SADECE ALLAH  YARDIM EDEBİLİR</vt:lpstr>
      <vt:lpstr>BEREKET GERİ DÖNÜYOR</vt:lpstr>
      <vt:lpstr>BEREKET GERİ DÖNÜYOR</vt:lpstr>
      <vt:lpstr>İKİ KADIN - İKİ HİKAYE</vt:lpstr>
      <vt:lpstr>İKİ KADIN - İKİ HİKAYE</vt:lpstr>
      <vt:lpstr>İKİ KADIN - İKİ HİKAYE</vt:lpstr>
      <vt:lpstr>İKİ KADIN - İKİ HİKAYE</vt:lpstr>
      <vt:lpstr>İKİ KADIN - İKİ HİKAYE</vt:lpstr>
      <vt:lpstr>DUA  ETME  AYRICALIĞI</vt:lpstr>
      <vt:lpstr>DUA  ETME  AYRICALIĞI</vt:lpstr>
      <vt:lpstr>DUA  ETME  AYRICALIĞI</vt:lpstr>
      <vt:lpstr>İSA MESİH  GÜVENİLİR KAYAMIZDIR</vt:lpstr>
    </vt:vector>
  </TitlesOfParts>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Passionate Prayers and Fearless Faith</dc:title>
  <dc:creator>Timon, Rebecca</dc:creator>
  <cp:lastModifiedBy>Microsoft Office User</cp:lastModifiedBy>
  <cp:revision>49</cp:revision>
  <dcterms:created xsi:type="dcterms:W3CDTF">2016-11-10T20:45:07Z</dcterms:created>
  <dcterms:modified xsi:type="dcterms:W3CDTF">2017-02-01T13:25:44Z</dcterms:modified>
</cp:coreProperties>
</file>