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p:restoredTop sz="78315"/>
  </p:normalViewPr>
  <p:slideViewPr>
    <p:cSldViewPr snapToGrid="0" snapToObjects="1">
      <p:cViewPr>
        <p:scale>
          <a:sx n="90" d="100"/>
          <a:sy n="90" d="100"/>
        </p:scale>
        <p:origin x="208"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38B71-E772-7546-9DFB-ED64014ED4EC}" type="datetimeFigureOut">
              <a:rPr lang="en-US" smtClean="0"/>
              <a:t>1/30/19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07AB4-19A7-AF4A-A6A0-A73D5B80C705}" type="slidenum">
              <a:rPr lang="en-US" smtClean="0"/>
              <a:t>‹#›</a:t>
            </a:fld>
            <a:endParaRPr lang="en-US"/>
          </a:p>
        </p:txBody>
      </p:sp>
    </p:spTree>
    <p:extLst>
      <p:ext uri="{BB962C8B-B14F-4D97-AF65-F5344CB8AC3E}">
        <p14:creationId xmlns:p14="http://schemas.microsoft.com/office/powerpoint/2010/main" val="229456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s://incil.info/YC2009/arama/1.+Samuel+16:13"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t>
            </a:r>
            <a:r>
              <a:rPr lang="en-US" sz="1200" b="1" kern="1200" dirty="0" err="1" smtClean="0">
                <a:solidFill>
                  <a:schemeClr val="tx1"/>
                </a:solidFill>
                <a:effectLst/>
                <a:latin typeface="+mn-lt"/>
                <a:ea typeface="+mn-ea"/>
                <a:cs typeface="+mn-cs"/>
              </a:rPr>
              <a:t>Ardımdan</a:t>
            </a:r>
            <a:r>
              <a:rPr lang="en-US" sz="1200" b="1" kern="1200" dirty="0" smtClean="0">
                <a:solidFill>
                  <a:schemeClr val="tx1"/>
                </a:solidFill>
                <a:effectLst/>
                <a:latin typeface="+mn-lt"/>
                <a:ea typeface="+mn-ea"/>
                <a:cs typeface="+mn-cs"/>
              </a:rPr>
              <a:t> gel” </a:t>
            </a:r>
            <a:r>
              <a:rPr lang="en-US" sz="1200" b="1" kern="1200" dirty="0" err="1" smtClean="0">
                <a:solidFill>
                  <a:schemeClr val="tx1"/>
                </a:solidFill>
                <a:effectLst/>
                <a:latin typeface="+mn-lt"/>
                <a:ea typeface="+mn-ea"/>
                <a:cs typeface="+mn-cs"/>
              </a:rPr>
              <a:t>dediğinde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Tanrı’ya</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güvenebilir</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miyiz</a:t>
            </a:r>
            <a:r>
              <a:rPr lang="en-US" sz="1200" b="1" kern="1200" dirty="0" smtClean="0">
                <a:solidFill>
                  <a:schemeClr val="tx1"/>
                </a:solidFill>
                <a:effectLst/>
                <a:latin typeface="+mn-lt"/>
                <a:ea typeface="+mn-ea"/>
                <a:cs typeface="+mn-cs"/>
              </a:rPr>
              <a:t>? </a:t>
            </a:r>
            <a:endParaRPr lang="tr-TR" dirty="0"/>
          </a:p>
        </p:txBody>
      </p:sp>
      <p:sp>
        <p:nvSpPr>
          <p:cNvPr id="4" name="Slide Number Placeholder 3"/>
          <p:cNvSpPr>
            <a:spLocks noGrp="1"/>
          </p:cNvSpPr>
          <p:nvPr>
            <p:ph type="sldNum" sz="quarter" idx="10"/>
          </p:nvPr>
        </p:nvSpPr>
        <p:spPr/>
        <p:txBody>
          <a:bodyPr/>
          <a:lstStyle/>
          <a:p>
            <a:fld id="{DE007AB4-19A7-AF4A-A6A0-A73D5B80C705}" type="slidenum">
              <a:rPr lang="en-US" smtClean="0"/>
              <a:t>1</a:t>
            </a:fld>
            <a:endParaRPr lang="en-US"/>
          </a:p>
        </p:txBody>
      </p:sp>
    </p:spTree>
    <p:extLst>
      <p:ext uri="{BB962C8B-B14F-4D97-AF65-F5344CB8AC3E}">
        <p14:creationId xmlns:p14="http://schemas.microsoft.com/office/powerpoint/2010/main" val="2124163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Kutsal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Kitap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Okuması</a:t>
            </a:r>
            <a:r>
              <a:rPr lang="en-US" sz="1200" kern="1200" dirty="0" smtClean="0">
                <a:solidFill>
                  <a:schemeClr val="tx1"/>
                </a:solidFill>
                <a:effectLst/>
                <a:latin typeface="+mn-lt"/>
                <a:ea typeface="+mn-ea"/>
                <a:cs typeface="+mn-cs"/>
              </a:rPr>
              <a:t>: “Bu </a:t>
            </a:r>
            <a:r>
              <a:rPr lang="en-US" sz="1200" kern="1200" dirty="0" err="1" smtClean="0">
                <a:solidFill>
                  <a:schemeClr val="tx1"/>
                </a:solidFill>
                <a:effectLst/>
                <a:latin typeface="+mn-lt"/>
                <a:ea typeface="+mn-ea"/>
                <a:cs typeface="+mn-cs"/>
              </a:rPr>
              <a:t>Tanrı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sonsuza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bizim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Tanrımız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olacak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Bize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hep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gösterecektir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Mezmurlar</a:t>
            </a:r>
            <a:r>
              <a:rPr lang="en-US" sz="1200" kern="1200" dirty="0" smtClean="0">
                <a:solidFill>
                  <a:schemeClr val="tx1"/>
                </a:solidFill>
                <a:effectLst/>
                <a:latin typeface="+mn-lt"/>
                <a:ea typeface="+mn-ea"/>
                <a:cs typeface="+mn-cs"/>
              </a:rPr>
              <a:t> 48:14)</a:t>
            </a:r>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2</a:t>
            </a:fld>
            <a:endParaRPr lang="en-US"/>
          </a:p>
        </p:txBody>
      </p:sp>
    </p:spTree>
    <p:extLst>
      <p:ext uri="{BB962C8B-B14F-4D97-AF65-F5344CB8AC3E}">
        <p14:creationId xmlns:p14="http://schemas.microsoft.com/office/powerpoint/2010/main" val="1386531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mn-lt"/>
                <a:ea typeface="+mn-ea"/>
                <a:cs typeface="+mn-cs"/>
              </a:rPr>
              <a:t>Sunum</a:t>
            </a:r>
            <a:r>
              <a:rPr lang="en-US" sz="1200" b="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her zaman </a:t>
            </a:r>
            <a:r>
              <a:rPr lang="en-US" sz="1200" kern="1200" dirty="0" err="1" smtClean="0">
                <a:solidFill>
                  <a:schemeClr val="tx1"/>
                </a:solidFill>
                <a:effectLst/>
                <a:latin typeface="+mn-lt"/>
                <a:ea typeface="+mn-ea"/>
                <a:cs typeface="+mn-cs"/>
              </a:rPr>
              <a:t>olduğu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başlıyor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babasının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yeşil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otlakları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durgun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suları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aramaya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yönlendirdiğinde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yakında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önemli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şey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olacağına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hiçbir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işaret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yoktu</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çağrısını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açıklayacağına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genç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çoban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çocuğunun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yaşamını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meshedeceğine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hiçbir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gösterge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yoktu</a:t>
            </a:r>
            <a:r>
              <a:rPr lang="en-US" sz="1200" kern="1200" dirty="0" smtClean="0">
                <a:solidFill>
                  <a:schemeClr val="tx1"/>
                </a:solidFill>
                <a:effectLst/>
                <a:latin typeface="+mn-lt"/>
                <a:ea typeface="+mn-ea"/>
                <a:cs typeface="+mn-cs"/>
              </a:rPr>
              <a:t>. Ne de </a:t>
            </a:r>
            <a:r>
              <a:rPr lang="en-US" sz="1200" kern="1200" dirty="0" err="1" smtClean="0">
                <a:solidFill>
                  <a:schemeClr val="tx1"/>
                </a:solidFill>
                <a:effectLst/>
                <a:latin typeface="+mn-lt"/>
                <a:ea typeface="+mn-ea"/>
                <a:cs typeface="+mn-cs"/>
              </a:rPr>
              <a:t>olsa</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sıradan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çocuktu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İşay’in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sekiz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oğlunun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küçüğü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günlerini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Beytlehem’in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çevresindeki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tepelerde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dolaşarak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koyunlarını</a:t>
            </a:r>
            <a:r>
              <a:rPr lang="en-US" sz="1200" kern="1200" dirty="0" smtClean="0">
                <a:solidFill>
                  <a:schemeClr val="tx1"/>
                </a:solidFill>
                <a:effectLst/>
                <a:latin typeface="+mn-lt"/>
                <a:ea typeface="+mn-ea"/>
                <a:cs typeface="+mn-cs"/>
              </a:rPr>
              <a:t> her zaman </a:t>
            </a:r>
            <a:r>
              <a:rPr lang="en-US" sz="1200" kern="1200" dirty="0" err="1" smtClean="0">
                <a:solidFill>
                  <a:schemeClr val="tx1"/>
                </a:solidFill>
                <a:effectLst/>
                <a:latin typeface="+mn-lt"/>
                <a:ea typeface="+mn-ea"/>
                <a:cs typeface="+mn-cs"/>
              </a:rPr>
              <a:t>gözleyerek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geçiriyordu</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Peygamber</a:t>
            </a:r>
            <a:r>
              <a:rPr lang="en-US" sz="1200" kern="1200" dirty="0" smtClean="0">
                <a:solidFill>
                  <a:schemeClr val="tx1"/>
                </a:solidFill>
                <a:effectLst/>
                <a:latin typeface="+mn-lt"/>
                <a:ea typeface="+mn-ea"/>
                <a:cs typeface="+mn-cs"/>
              </a:rPr>
              <a:t> Samuel o </a:t>
            </a:r>
            <a:r>
              <a:rPr lang="en-US" sz="1200" kern="1200" dirty="0" err="1" smtClean="0">
                <a:solidFill>
                  <a:schemeClr val="tx1"/>
                </a:solidFill>
                <a:effectLst/>
                <a:latin typeface="+mn-lt"/>
                <a:ea typeface="+mn-ea"/>
                <a:cs typeface="+mn-cs"/>
              </a:rPr>
              <a:t>sabah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Beytlehem'e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girdiğinde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şehrin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ihtiyarları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Esenlikle</a:t>
            </a:r>
            <a:r>
              <a:rPr lang="en-US" sz="1200" kern="1200" dirty="0" smtClean="0">
                <a:solidFill>
                  <a:schemeClr val="tx1"/>
                </a:solidFill>
                <a:effectLst/>
                <a:latin typeface="+mn-lt"/>
                <a:ea typeface="+mn-ea"/>
                <a:cs typeface="+mn-cs"/>
              </a:rPr>
              <a:t> mi </a:t>
            </a:r>
            <a:r>
              <a:rPr lang="en-US" sz="1200" kern="1200" dirty="0" err="1" smtClean="0">
                <a:solidFill>
                  <a:schemeClr val="tx1"/>
                </a:solidFill>
                <a:effectLst/>
                <a:latin typeface="+mn-lt"/>
                <a:ea typeface="+mn-ea"/>
                <a:cs typeface="+mn-cs"/>
              </a:rPr>
              <a:t>geldin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hızla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sordular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Kaygılarını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sezdi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beraberinde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getirdiği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düveye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işaret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korkularını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yatıştırarak</a:t>
            </a:r>
            <a:r>
              <a:rPr lang="en-US" sz="1200" kern="1200" dirty="0" smtClean="0">
                <a:solidFill>
                  <a:schemeClr val="tx1"/>
                </a:solidFill>
                <a:effectLst/>
                <a:latin typeface="+mn-lt"/>
                <a:ea typeface="+mn-ea"/>
                <a:cs typeface="+mn-cs"/>
              </a:rPr>
              <a:t>, “Evet, </a:t>
            </a:r>
            <a:r>
              <a:rPr lang="en-US" sz="1200" kern="1200" dirty="0" err="1" smtClean="0">
                <a:solidFill>
                  <a:schemeClr val="tx1"/>
                </a:solidFill>
                <a:effectLst/>
                <a:latin typeface="+mn-lt"/>
                <a:ea typeface="+mn-ea"/>
                <a:cs typeface="+mn-cs"/>
              </a:rPr>
              <a:t>barış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yanıtladı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RAB’be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kurban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sunmaya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geldim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Kendinizi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kutsayıp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benimle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birlikte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kurban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törenine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gelin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oğullarını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katılmaya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etti</a:t>
            </a:r>
            <a:r>
              <a:rPr lang="en-US" sz="1200" kern="1200" dirty="0" smtClean="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Samuel, </a:t>
            </a:r>
            <a:r>
              <a:rPr lang="en-US" sz="1200" kern="1200" dirty="0" err="1" smtClean="0">
                <a:solidFill>
                  <a:schemeClr val="tx1"/>
                </a:solidFill>
                <a:effectLst/>
                <a:latin typeface="+mn-lt"/>
                <a:ea typeface="+mn-ea"/>
                <a:cs typeface="+mn-cs"/>
              </a:rPr>
              <a:t>meshedilme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yağı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dolu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boynuzunu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cübbesinin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kıvrımlarına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gizlemişti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Orada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tutuyor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Rab’bin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Saul'un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geçecek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İsrail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İşay'nın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oğullarından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hangisinin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seçildiğini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göstermesini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bekliyordu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İşay’nın</a:t>
            </a:r>
            <a:r>
              <a:rPr lang="en-US" sz="1200" kern="1200" dirty="0" smtClean="0">
                <a:solidFill>
                  <a:schemeClr val="tx1"/>
                </a:solidFill>
                <a:effectLst/>
                <a:latin typeface="+mn-lt"/>
                <a:ea typeface="+mn-ea"/>
                <a:cs typeface="+mn-cs"/>
              </a:rPr>
              <a:t> ilk </a:t>
            </a:r>
            <a:r>
              <a:rPr lang="en-US" sz="1200" kern="1200" dirty="0" err="1" smtClean="0">
                <a:solidFill>
                  <a:schemeClr val="tx1"/>
                </a:solidFill>
                <a:effectLst/>
                <a:latin typeface="+mn-lt"/>
                <a:ea typeface="+mn-ea"/>
                <a:cs typeface="+mn-cs"/>
              </a:rPr>
              <a:t>oğlu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Eliav’ın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çıkması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ile</a:t>
            </a:r>
            <a:r>
              <a:rPr lang="en-US" sz="1200" kern="1200" dirty="0" smtClean="0">
                <a:solidFill>
                  <a:schemeClr val="tx1"/>
                </a:solidFill>
                <a:effectLst/>
                <a:latin typeface="+mn-lt"/>
                <a:ea typeface="+mn-ea"/>
                <a:cs typeface="+mn-cs"/>
              </a:rPr>
              <a:t>, Samuel de </a:t>
            </a:r>
            <a:r>
              <a:rPr lang="en-US" sz="1200" kern="1200" dirty="0" err="1" smtClean="0">
                <a:solidFill>
                  <a:schemeClr val="tx1"/>
                </a:solidFill>
                <a:effectLst/>
                <a:latin typeface="+mn-lt"/>
                <a:ea typeface="+mn-ea"/>
                <a:cs typeface="+mn-cs"/>
              </a:rPr>
              <a:t>etkilendi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Genç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adam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uzun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güçlüydü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Samuel’e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İsrail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geçmesi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açısından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mükemmel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görünüyordu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Kuşkusuz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Rab’bin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meshettiği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olmalı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düşündü</a:t>
            </a:r>
            <a:r>
              <a:rPr lang="en-US" sz="1200" kern="1200" dirty="0" smtClean="0">
                <a:solidFill>
                  <a:schemeClr val="tx1"/>
                </a:solidFill>
                <a:effectLst/>
                <a:latin typeface="+mn-lt"/>
                <a:ea typeface="+mn-ea"/>
                <a:cs typeface="+mn-cs"/>
              </a:rPr>
              <a:t> Samuel.</a:t>
            </a: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Ama</a:t>
            </a:r>
            <a:r>
              <a:rPr lang="en-US" sz="1200" kern="1200" dirty="0" smtClean="0">
                <a:solidFill>
                  <a:schemeClr val="tx1"/>
                </a:solidFill>
                <a:effectLst/>
                <a:latin typeface="+mn-lt"/>
                <a:ea typeface="+mn-ea"/>
                <a:cs typeface="+mn-cs"/>
              </a:rPr>
              <a:t> RAB </a:t>
            </a:r>
            <a:r>
              <a:rPr lang="en-US" sz="1200" kern="1200" dirty="0" err="1" smtClean="0">
                <a:solidFill>
                  <a:schemeClr val="tx1"/>
                </a:solidFill>
                <a:effectLst/>
                <a:latin typeface="+mn-lt"/>
                <a:ea typeface="+mn-ea"/>
                <a:cs typeface="+mn-cs"/>
              </a:rPr>
              <a:t>Samuel’e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yakışıklı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uzun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boylu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olduğuna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bakma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dedi</a:t>
            </a:r>
            <a:r>
              <a:rPr lang="en-US" sz="1200" kern="1200" dirty="0" smtClean="0">
                <a:solidFill>
                  <a:schemeClr val="tx1"/>
                </a:solidFill>
                <a:effectLst/>
                <a:latin typeface="+mn-lt"/>
                <a:ea typeface="+mn-ea"/>
                <a:cs typeface="+mn-cs"/>
              </a:rPr>
              <a:t>, “Ben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reddettim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Çünkü</a:t>
            </a:r>
            <a:r>
              <a:rPr lang="en-US" sz="1200" kern="1200" dirty="0" smtClean="0">
                <a:solidFill>
                  <a:schemeClr val="tx1"/>
                </a:solidFill>
                <a:effectLst/>
                <a:latin typeface="+mn-lt"/>
                <a:ea typeface="+mn-ea"/>
                <a:cs typeface="+mn-cs"/>
              </a:rPr>
              <a:t> RAB </a:t>
            </a:r>
            <a:r>
              <a:rPr lang="en-US" sz="1200" kern="1200" dirty="0" err="1" smtClean="0">
                <a:solidFill>
                  <a:schemeClr val="tx1"/>
                </a:solidFill>
                <a:effectLst/>
                <a:latin typeface="+mn-lt"/>
                <a:ea typeface="+mn-ea"/>
                <a:cs typeface="+mn-cs"/>
              </a:rPr>
              <a:t>insanın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gördüğü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görmez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insan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dış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görünüşe</a:t>
            </a:r>
            <a:r>
              <a:rPr lang="en-US" sz="1200" kern="1200" dirty="0" smtClean="0">
                <a:solidFill>
                  <a:schemeClr val="tx1"/>
                </a:solidFill>
                <a:effectLst/>
                <a:latin typeface="+mn-lt"/>
                <a:ea typeface="+mn-ea"/>
                <a:cs typeface="+mn-cs"/>
              </a:rPr>
              <a:t>, RAB </a:t>
            </a:r>
            <a:r>
              <a:rPr lang="en-US" sz="1200" kern="1200" dirty="0" err="1" smtClean="0">
                <a:solidFill>
                  <a:schemeClr val="tx1"/>
                </a:solidFill>
                <a:effectLst/>
                <a:latin typeface="+mn-lt"/>
                <a:ea typeface="+mn-ea"/>
                <a:cs typeface="+mn-cs"/>
              </a:rPr>
              <a:t>ise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yüreğe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bakar</a:t>
            </a:r>
            <a:r>
              <a:rPr lang="en-US" sz="1200" kern="1200" dirty="0" smtClean="0">
                <a:solidFill>
                  <a:schemeClr val="tx1"/>
                </a:solidFill>
                <a:effectLst/>
                <a:latin typeface="+mn-lt"/>
                <a:ea typeface="+mn-ea"/>
                <a:cs typeface="+mn-cs"/>
              </a:rPr>
              <a:t>.” (1. Samuel, 16: 7).</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3</a:t>
            </a:fld>
            <a:endParaRPr lang="en-US"/>
          </a:p>
        </p:txBody>
      </p:sp>
    </p:spTree>
    <p:extLst>
      <p:ext uri="{BB962C8B-B14F-4D97-AF65-F5344CB8AC3E}">
        <p14:creationId xmlns:p14="http://schemas.microsoft.com/office/powerpoint/2010/main" val="77572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İşay’nın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oğlu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peygamberin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önüne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gelir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onların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hiçbirini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seçmediğini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belirtir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Kafası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karışmış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Samuel, </a:t>
            </a:r>
            <a:r>
              <a:rPr lang="en-US" sz="1200" kern="1200" dirty="0" err="1" smtClean="0">
                <a:solidFill>
                  <a:schemeClr val="tx1"/>
                </a:solidFill>
                <a:effectLst/>
                <a:latin typeface="+mn-lt"/>
                <a:ea typeface="+mn-ea"/>
                <a:cs typeface="+mn-cs"/>
              </a:rPr>
              <a:t>İşay'a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döner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Oğullarının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hepsi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bunlar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sorar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hatırlar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Samuel'in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baskısı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üzerine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derhal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da </a:t>
            </a:r>
            <a:r>
              <a:rPr lang="en-US" sz="1200" kern="1200" dirty="0" err="1" smtClean="0">
                <a:solidFill>
                  <a:schemeClr val="tx1"/>
                </a:solidFill>
                <a:effectLst/>
                <a:latin typeface="+mn-lt"/>
                <a:ea typeface="+mn-ea"/>
                <a:cs typeface="+mn-cs"/>
              </a:rPr>
              <a:t>getirtir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diğerlerine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katıldığında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Samuel’e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Kalk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meshet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Seçtiğim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odur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herkesin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önünde</a:t>
            </a:r>
            <a:r>
              <a:rPr lang="en-US" sz="1200" kern="1200" dirty="0" smtClean="0">
                <a:solidFill>
                  <a:schemeClr val="tx1"/>
                </a:solidFill>
                <a:effectLst/>
                <a:latin typeface="+mn-lt"/>
                <a:ea typeface="+mn-ea"/>
                <a:cs typeface="+mn-cs"/>
              </a:rPr>
              <a:t> Samuel </a:t>
            </a:r>
            <a:r>
              <a:rPr lang="en-US" sz="1200" kern="1200" dirty="0" err="1" smtClean="0">
                <a:solidFill>
                  <a:schemeClr val="tx1"/>
                </a:solidFill>
                <a:effectLst/>
                <a:latin typeface="+mn-lt"/>
                <a:ea typeface="+mn-ea"/>
                <a:cs typeface="+mn-cs"/>
              </a:rPr>
              <a:t>yağ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boynuzunu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aldı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genç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çoban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çocuğu</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gelecekteki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İsrail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meshetti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günden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başlayarak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RAB'bin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Ruhu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üzerine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güçlü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biçimde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indi</a:t>
            </a:r>
            <a:r>
              <a:rPr lang="en-US" sz="1200" kern="1200" dirty="0" smtClean="0">
                <a:solidFill>
                  <a:schemeClr val="tx1"/>
                </a:solidFill>
                <a:effectLst/>
                <a:latin typeface="+mn-lt"/>
                <a:ea typeface="+mn-ea"/>
                <a:cs typeface="+mn-cs"/>
              </a:rPr>
              <a:t>” (13.ayet).</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Meshedilmeden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diğerleri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sıradan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gündü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Bundan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de </a:t>
            </a:r>
            <a:r>
              <a:rPr lang="en-US" sz="1200" kern="1200" dirty="0" err="1" smtClean="0">
                <a:solidFill>
                  <a:schemeClr val="tx1"/>
                </a:solidFill>
                <a:effectLst/>
                <a:latin typeface="+mn-lt"/>
                <a:ea typeface="+mn-ea"/>
                <a:cs typeface="+mn-cs"/>
              </a:rPr>
              <a:t>aynıydı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günden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da.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takip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eden</a:t>
            </a:r>
            <a:r>
              <a:rPr lang="en-US" sz="1200" kern="1200" dirty="0" smtClean="0">
                <a:solidFill>
                  <a:schemeClr val="tx1"/>
                </a:solidFill>
                <a:effectLst/>
                <a:latin typeface="+mn-lt"/>
                <a:ea typeface="+mn-ea"/>
                <a:cs typeface="+mn-cs"/>
              </a:rPr>
              <a:t> her </a:t>
            </a:r>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aynı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sıradanlıktandı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sarayda</a:t>
            </a:r>
            <a:r>
              <a:rPr lang="en-US" sz="1200" kern="1200" dirty="0" smtClean="0">
                <a:solidFill>
                  <a:schemeClr val="tx1"/>
                </a:solidFill>
                <a:effectLst/>
                <a:latin typeface="+mn-lt"/>
                <a:ea typeface="+mn-ea"/>
                <a:cs typeface="+mn-cs"/>
              </a:rPr>
              <a:t> ne zaman </a:t>
            </a:r>
            <a:r>
              <a:rPr lang="en-US" sz="1200" kern="1200" dirty="0" err="1" smtClean="0">
                <a:solidFill>
                  <a:schemeClr val="tx1"/>
                </a:solidFill>
                <a:effectLst/>
                <a:latin typeface="+mn-lt"/>
                <a:ea typeface="+mn-ea"/>
                <a:cs typeface="+mn-cs"/>
              </a:rPr>
              <a:t>kraliyet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tahtına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geçeceğini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kraliyet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tacı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giyeceğini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babasının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gütmek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yönetime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geçmek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ne zaman </a:t>
            </a:r>
            <a:r>
              <a:rPr lang="en-US" sz="1200" kern="1200" dirty="0" err="1" smtClean="0">
                <a:solidFill>
                  <a:schemeClr val="tx1"/>
                </a:solidFill>
                <a:effectLst/>
                <a:latin typeface="+mn-lt"/>
                <a:ea typeface="+mn-ea"/>
                <a:cs typeface="+mn-cs"/>
              </a:rPr>
              <a:t>çağrılacağını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etmiş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olmalı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meshedildiği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yaşamak</a:t>
            </a:r>
            <a:r>
              <a:rPr lang="en-US" sz="1200" kern="1200" dirty="0" smtClean="0">
                <a:solidFill>
                  <a:schemeClr val="tx1"/>
                </a:solidFill>
                <a:effectLst/>
                <a:latin typeface="+mn-lt"/>
                <a:ea typeface="+mn-ea"/>
                <a:cs typeface="+mn-cs"/>
              </a:rPr>
              <a:t>, her zaman </a:t>
            </a:r>
            <a:r>
              <a:rPr lang="en-US" sz="1200" kern="1200" dirty="0" err="1" smtClean="0">
                <a:solidFill>
                  <a:schemeClr val="tx1"/>
                </a:solidFill>
                <a:effectLst/>
                <a:latin typeface="+mn-lt"/>
                <a:ea typeface="+mn-ea"/>
                <a:cs typeface="+mn-cs"/>
              </a:rPr>
              <a:t>olması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gereken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şekilde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düşündüğümüz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görünmüyor</a:t>
            </a:r>
            <a:r>
              <a:rPr lang="en-US" sz="1200" kern="1200" dirty="0" smtClean="0">
                <a:solidFill>
                  <a:schemeClr val="tx1"/>
                </a:solidFill>
                <a:effectLst/>
                <a:latin typeface="+mn-lt"/>
                <a:ea typeface="+mn-ea"/>
                <a:cs typeface="+mn-cs"/>
              </a:rPr>
              <a:t>. Ne de </a:t>
            </a:r>
            <a:r>
              <a:rPr lang="en-US" sz="1200" kern="1200" dirty="0" err="1" smtClean="0">
                <a:solidFill>
                  <a:schemeClr val="tx1"/>
                </a:solidFill>
                <a:effectLst/>
                <a:latin typeface="+mn-lt"/>
                <a:ea typeface="+mn-ea"/>
                <a:cs typeface="+mn-cs"/>
              </a:rPr>
              <a:t>olsa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bizi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şeyler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yapmaya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çağırdığında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Kutsal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Ruh'u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bizimle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birlikte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olması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gönderdiğinde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genellikle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işlerin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düzene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gireceği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sorunsuz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şekilde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ilerleyeceği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beklentisine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sahibiz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Şimdi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meshedilmesinden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a:t>
            </a:r>
            <a:r>
              <a:rPr lang="en-US" sz="1200" kern="1200" dirty="0" smtClean="0">
                <a:solidFill>
                  <a:schemeClr val="tx1"/>
                </a:solidFill>
                <a:effectLst/>
                <a:latin typeface="+mn-lt"/>
                <a:ea typeface="+mn-ea"/>
                <a:cs typeface="+mn-cs"/>
              </a:rPr>
              <a:t> ne </a:t>
            </a:r>
            <a:r>
              <a:rPr lang="en-US" sz="1200" kern="1200" dirty="0" err="1" smtClean="0">
                <a:solidFill>
                  <a:schemeClr val="tx1"/>
                </a:solidFill>
                <a:effectLst/>
                <a:latin typeface="+mn-lt"/>
                <a:ea typeface="+mn-ea"/>
                <a:cs typeface="+mn-cs"/>
              </a:rPr>
              <a:t>olduğuna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bakalım</a:t>
            </a:r>
            <a:r>
              <a:rPr lang="en-US"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 RAB </a:t>
            </a:r>
            <a:r>
              <a:rPr lang="en-US" sz="1200" b="0" i="0" u="none" strike="noStrike" kern="1200" dirty="0" err="1" smtClean="0">
                <a:solidFill>
                  <a:schemeClr val="tx1"/>
                </a:solidFill>
                <a:effectLst/>
                <a:latin typeface="+mn-lt"/>
                <a:ea typeface="+mn-ea"/>
                <a:cs typeface="+mn-cs"/>
              </a:rPr>
              <a:t>Samuel’e</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Kalk</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onu</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meshet</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Seçtiğim</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kişi</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odur</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dedi</a:t>
            </a:r>
            <a:r>
              <a:rPr lang="en-US" sz="1200" b="0" i="0" u="none" strike="noStrike" kern="1200" dirty="0" smtClean="0">
                <a:solidFill>
                  <a:schemeClr val="tx1"/>
                </a:solidFill>
                <a:effectLst/>
                <a:latin typeface="+mn-lt"/>
                <a:ea typeface="+mn-ea"/>
                <a:cs typeface="+mn-cs"/>
              </a:rPr>
              <a:t>. </a:t>
            </a:r>
            <a:r>
              <a:rPr lang="en-US" sz="1200" b="0" i="0" u="none" strike="noStrike" kern="1200" baseline="30000" dirty="0" smtClean="0">
                <a:solidFill>
                  <a:schemeClr val="tx1"/>
                </a:solidFill>
                <a:effectLst/>
                <a:latin typeface="+mn-lt"/>
                <a:ea typeface="+mn-ea"/>
                <a:cs typeface="+mn-cs"/>
                <a:hlinkClick r:id="rId3" tooltip="İncil: 1. Samuel 16:13 (YC2009)"/>
              </a:rPr>
              <a:t>13</a:t>
            </a:r>
            <a:r>
              <a:rPr lang="en-US" sz="1200" b="0" i="0" u="none" strike="noStrike" kern="1200" baseline="300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Samuel </a:t>
            </a:r>
            <a:r>
              <a:rPr lang="en-US" sz="1200" b="0" i="0" u="none" strike="noStrike" kern="1200" dirty="0" err="1" smtClean="0">
                <a:solidFill>
                  <a:schemeClr val="tx1"/>
                </a:solidFill>
                <a:effectLst/>
                <a:latin typeface="+mn-lt"/>
                <a:ea typeface="+mn-ea"/>
                <a:cs typeface="+mn-cs"/>
              </a:rPr>
              <a:t>yağ</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boynuzunu</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alıp</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kardeşlerinin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önünde</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çocuğu</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meshetti</a:t>
            </a:r>
            <a:r>
              <a:rPr lang="en-US" sz="1200" b="0" i="0" u="none" strike="noStrike" kern="1200" dirty="0" smtClean="0">
                <a:solidFill>
                  <a:schemeClr val="tx1"/>
                </a:solidFill>
                <a:effectLst/>
                <a:latin typeface="+mn-lt"/>
                <a:ea typeface="+mn-ea"/>
                <a:cs typeface="+mn-cs"/>
              </a:rPr>
              <a:t>. O </a:t>
            </a:r>
            <a:r>
              <a:rPr lang="en-US" sz="1200" b="0" i="0" u="none" strike="noStrike" kern="1200" dirty="0" err="1" smtClean="0">
                <a:solidFill>
                  <a:schemeClr val="tx1"/>
                </a:solidFill>
                <a:effectLst/>
                <a:latin typeface="+mn-lt"/>
                <a:ea typeface="+mn-ea"/>
                <a:cs typeface="+mn-cs"/>
              </a:rPr>
              <a:t>günden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başlayarak</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RAB’bin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Ruhu</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Davut’un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üzerine</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güçlü</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bir</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biçimde</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indi</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Bundan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sonra</a:t>
            </a:r>
            <a:r>
              <a:rPr lang="en-US" sz="1200" b="0" i="0" u="none" strike="noStrike" kern="1200" dirty="0" smtClean="0">
                <a:solidFill>
                  <a:schemeClr val="tx1"/>
                </a:solidFill>
                <a:effectLst/>
                <a:latin typeface="+mn-lt"/>
                <a:ea typeface="+mn-ea"/>
                <a:cs typeface="+mn-cs"/>
              </a:rPr>
              <a:t> Samuel </a:t>
            </a:r>
            <a:r>
              <a:rPr lang="en-US" sz="1200" b="0" i="0" u="none" strike="noStrike" kern="1200" dirty="0" err="1" smtClean="0">
                <a:solidFill>
                  <a:schemeClr val="tx1"/>
                </a:solidFill>
                <a:effectLst/>
                <a:latin typeface="+mn-lt"/>
                <a:ea typeface="+mn-ea"/>
                <a:cs typeface="+mn-cs"/>
              </a:rPr>
              <a:t>kalkıp</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Rama’ya</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döndü</a:t>
            </a:r>
            <a:r>
              <a:rPr lang="en-US" sz="1200" b="0" i="0" u="none" strike="noStrike"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007AB4-19A7-AF4A-A6A0-A73D5B80C705}" type="slidenum">
              <a:rPr lang="en-US" smtClean="0"/>
              <a:t>4</a:t>
            </a:fld>
            <a:endParaRPr lang="en-US"/>
          </a:p>
        </p:txBody>
      </p:sp>
    </p:spTree>
    <p:extLst>
      <p:ext uri="{BB962C8B-B14F-4D97-AF65-F5344CB8AC3E}">
        <p14:creationId xmlns:p14="http://schemas.microsoft.com/office/powerpoint/2010/main" val="3490758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Zaman </a:t>
            </a:r>
            <a:r>
              <a:rPr lang="en-US" sz="1200" kern="1200" dirty="0" err="1" smtClean="0">
                <a:solidFill>
                  <a:schemeClr val="tx1"/>
                </a:solidFill>
                <a:effectLst/>
                <a:latin typeface="+mn-lt"/>
                <a:ea typeface="+mn-ea"/>
                <a:cs typeface="+mn-cs"/>
              </a:rPr>
              <a:t>yavaş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geçiyordu</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babasının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gütmeye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devam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ediyordu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İşay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Saul’un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ordusunda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savaşan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kardeşlerinin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durumunu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kontrol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etmesi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gönderir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geçmeden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kendisini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orduyu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birbirinden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ayıran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vadi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boyunca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küfrederek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haykıran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dövüşçü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devin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karşısında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bulur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Öfkeli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aslanlara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ayılara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korurken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olduğu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yanında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devle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olduğu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zamanda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birlikte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olacak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aynı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olduğunu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garanti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Görüyorsun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hepimizin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öğrenmesi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gereken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ders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almıştı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Ardımdan</a:t>
            </a:r>
            <a:r>
              <a:rPr lang="en-US" sz="1200" kern="1200" dirty="0" smtClean="0">
                <a:solidFill>
                  <a:schemeClr val="tx1"/>
                </a:solidFill>
                <a:effectLst/>
                <a:latin typeface="+mn-lt"/>
                <a:ea typeface="+mn-ea"/>
                <a:cs typeface="+mn-cs"/>
              </a:rPr>
              <a:t> gel” </a:t>
            </a:r>
            <a:r>
              <a:rPr lang="en-US" sz="1200" kern="1200" dirty="0" err="1" smtClean="0">
                <a:solidFill>
                  <a:schemeClr val="tx1"/>
                </a:solidFill>
                <a:effectLst/>
                <a:latin typeface="+mn-lt"/>
                <a:ea typeface="+mn-ea"/>
                <a:cs typeface="+mn-cs"/>
              </a:rPr>
              <a:t>diyen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güvenebiliriz</a:t>
            </a:r>
            <a:r>
              <a:rPr lang="en-US" sz="1200" kern="1200" dirty="0" smtClean="0">
                <a:solidFill>
                  <a:schemeClr val="tx1"/>
                </a:solidFill>
                <a:effectLst/>
                <a:latin typeface="+mn-lt"/>
                <a:ea typeface="+mn-ea"/>
                <a:cs typeface="+mn-cs"/>
              </a:rPr>
              <a:t>.</a:t>
            </a:r>
            <a:r>
              <a:rPr lang="en-US" dirty="0" smtClean="0">
                <a:effectLst/>
              </a:rPr>
              <a:t> </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007AB4-19A7-AF4A-A6A0-A73D5B80C705}" type="slidenum">
              <a:rPr lang="en-US" smtClean="0"/>
              <a:t>5</a:t>
            </a:fld>
            <a:endParaRPr lang="en-US"/>
          </a:p>
        </p:txBody>
      </p:sp>
    </p:spTree>
    <p:extLst>
      <p:ext uri="{BB962C8B-B14F-4D97-AF65-F5344CB8AC3E}">
        <p14:creationId xmlns:p14="http://schemas.microsoft.com/office/powerpoint/2010/main" val="1657756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Golyat'ı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öldürür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kez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daha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gütmeye</a:t>
            </a:r>
            <a:r>
              <a:rPr lang="en-US" sz="1200" kern="1200" dirty="0" smtClean="0">
                <a:solidFill>
                  <a:schemeClr val="tx1"/>
                </a:solidFill>
                <a:effectLst/>
                <a:latin typeface="+mn-lt"/>
                <a:ea typeface="+mn-ea"/>
                <a:cs typeface="+mn-cs"/>
              </a:rPr>
              <a:t> eve </a:t>
            </a:r>
            <a:r>
              <a:rPr lang="en-US" sz="1200" kern="1200" dirty="0" err="1" smtClean="0">
                <a:solidFill>
                  <a:schemeClr val="tx1"/>
                </a:solidFill>
                <a:effectLst/>
                <a:latin typeface="+mn-lt"/>
                <a:ea typeface="+mn-ea"/>
                <a:cs typeface="+mn-cs"/>
              </a:rPr>
              <a:t>döner</a:t>
            </a:r>
            <a:r>
              <a:rPr lang="en-US" sz="1200" kern="1200" dirty="0" smtClean="0">
                <a:solidFill>
                  <a:schemeClr val="tx1"/>
                </a:solidFill>
                <a:effectLst/>
                <a:latin typeface="+mn-lt"/>
                <a:ea typeface="+mn-ea"/>
                <a:cs typeface="+mn-cs"/>
              </a:rPr>
              <a:t>. Ara </a:t>
            </a:r>
            <a:r>
              <a:rPr lang="en-US" sz="1200" kern="1200" dirty="0" err="1" smtClean="0">
                <a:solidFill>
                  <a:schemeClr val="tx1"/>
                </a:solidFill>
                <a:effectLst/>
                <a:latin typeface="+mn-lt"/>
                <a:ea typeface="+mn-ea"/>
                <a:cs typeface="+mn-cs"/>
              </a:rPr>
              <a:t>sıra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lirini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çalmak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sıkıntılı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endişeli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aklını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sakinleştirmek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saraya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çağrılır</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Burada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bir</a:t>
            </a:r>
            <a:r>
              <a:rPr lang="en-US" sz="1200" i="1" kern="1200" dirty="0" smtClean="0">
                <a:solidFill>
                  <a:schemeClr val="tx1"/>
                </a:solidFill>
                <a:effectLst/>
                <a:latin typeface="+mn-lt"/>
                <a:ea typeface="+mn-ea"/>
                <a:cs typeface="+mn-cs"/>
              </a:rPr>
              <a:t> not </a:t>
            </a:r>
            <a:r>
              <a:rPr lang="en-US" sz="1200" i="1" kern="1200" dirty="0" err="1" smtClean="0">
                <a:solidFill>
                  <a:schemeClr val="tx1"/>
                </a:solidFill>
                <a:effectLst/>
                <a:latin typeface="+mn-lt"/>
                <a:ea typeface="+mn-ea"/>
                <a:cs typeface="+mn-cs"/>
              </a:rPr>
              <a:t>eklemek</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zorundayım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Davut</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Golyat’ı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öldürdükten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sonra</a:t>
            </a:r>
            <a:r>
              <a:rPr lang="en-US" sz="1200" i="1" kern="1200" dirty="0" smtClean="0">
                <a:solidFill>
                  <a:schemeClr val="tx1"/>
                </a:solidFill>
                <a:effectLst/>
                <a:latin typeface="+mn-lt"/>
                <a:ea typeface="+mn-ea"/>
                <a:cs typeface="+mn-cs"/>
              </a:rPr>
              <a:t> (1.Samuel 17) Saul </a:t>
            </a:r>
            <a:r>
              <a:rPr lang="en-US" sz="1200" i="1" kern="1200" dirty="0" err="1" smtClean="0">
                <a:solidFill>
                  <a:schemeClr val="tx1"/>
                </a:solidFill>
                <a:effectLst/>
                <a:latin typeface="+mn-lt"/>
                <a:ea typeface="+mn-ea"/>
                <a:cs typeface="+mn-cs"/>
              </a:rPr>
              <a:t>Davut’u</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yanına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aldı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daha</a:t>
            </a:r>
            <a:r>
              <a:rPr lang="en-US" sz="1200" i="1" kern="1200" dirty="0" smtClean="0">
                <a:solidFill>
                  <a:schemeClr val="tx1"/>
                </a:solidFill>
                <a:effectLst/>
                <a:latin typeface="+mn-lt"/>
                <a:ea typeface="+mn-ea"/>
                <a:cs typeface="+mn-cs"/>
              </a:rPr>
              <a:t> eve </a:t>
            </a:r>
            <a:r>
              <a:rPr lang="en-US" sz="1200" i="1" kern="1200" dirty="0" err="1" smtClean="0">
                <a:solidFill>
                  <a:schemeClr val="tx1"/>
                </a:solidFill>
                <a:effectLst/>
                <a:latin typeface="+mn-lt"/>
                <a:ea typeface="+mn-ea"/>
                <a:cs typeface="+mn-cs"/>
              </a:rPr>
              <a:t>gitmesine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izin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vermedi</a:t>
            </a:r>
            <a:r>
              <a:rPr lang="en-US" sz="1200" i="1" kern="1200" dirty="0" smtClean="0">
                <a:solidFill>
                  <a:schemeClr val="tx1"/>
                </a:solidFill>
                <a:effectLst/>
                <a:latin typeface="+mn-lt"/>
                <a:ea typeface="+mn-ea"/>
                <a:cs typeface="+mn-cs"/>
              </a:rPr>
              <a:t> (1.Samuel 18:2). </a:t>
            </a:r>
            <a:r>
              <a:rPr lang="en-US" sz="1200" i="1" kern="1200" dirty="0" err="1" smtClean="0">
                <a:solidFill>
                  <a:schemeClr val="tx1"/>
                </a:solidFill>
                <a:effectLst/>
                <a:latin typeface="+mn-lt"/>
                <a:ea typeface="+mn-ea"/>
                <a:cs typeface="+mn-cs"/>
              </a:rPr>
              <a:t>Saul’un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emrinin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altında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Davut</a:t>
            </a:r>
            <a:r>
              <a:rPr lang="en-US" sz="1200" i="1" kern="1200" dirty="0" smtClean="0">
                <a:solidFill>
                  <a:schemeClr val="tx1"/>
                </a:solidFill>
                <a:effectLst/>
                <a:latin typeface="+mn-lt"/>
                <a:ea typeface="+mn-ea"/>
                <a:cs typeface="+mn-cs"/>
              </a:rPr>
              <a:t> asker </a:t>
            </a:r>
            <a:r>
              <a:rPr lang="en-US" sz="1200" i="1" kern="1200" dirty="0" err="1" smtClean="0">
                <a:solidFill>
                  <a:schemeClr val="tx1"/>
                </a:solidFill>
                <a:effectLst/>
                <a:latin typeface="+mn-lt"/>
                <a:ea typeface="+mn-ea"/>
                <a:cs typeface="+mn-cs"/>
              </a:rPr>
              <a:t>olarak</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hizmet</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verdi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Siz</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uygun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gördüğünüz</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gibi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anlatabilirsiniz</a:t>
            </a:r>
            <a:r>
              <a:rPr lang="en-US" sz="1200" i="1" kern="1200" dirty="0" smtClean="0">
                <a:solidFill>
                  <a:schemeClr val="tx1"/>
                </a:solidFill>
                <a:effectLst/>
                <a:latin typeface="+mn-lt"/>
                <a:ea typeface="+mn-ea"/>
                <a:cs typeface="+mn-cs"/>
              </a:rPr>
              <a:t>. Ute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Ta </a:t>
            </a:r>
            <a:r>
              <a:rPr lang="en-US" sz="1200" kern="1200" dirty="0" err="1" smtClean="0">
                <a:solidFill>
                  <a:schemeClr val="tx1"/>
                </a:solidFill>
                <a:effectLst/>
                <a:latin typeface="+mn-lt"/>
                <a:ea typeface="+mn-ea"/>
                <a:cs typeface="+mn-cs"/>
              </a:rPr>
              <a:t>ki</a:t>
            </a:r>
            <a:r>
              <a:rPr lang="en-US" sz="1200" kern="1200" dirty="0" smtClean="0">
                <a:solidFill>
                  <a:schemeClr val="tx1"/>
                </a:solidFill>
                <a:effectLst/>
                <a:latin typeface="+mn-lt"/>
                <a:ea typeface="+mn-ea"/>
                <a:cs typeface="+mn-cs"/>
              </a:rPr>
              <a:t>, Saul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mızrak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alıp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öldürmeye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çalışana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hayatını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kurtarmak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kaçar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birkaç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yıl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Saul'dan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gizlenir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Mağaralarda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putlara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hizmet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yabancılar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arasında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çaresizlik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anları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yaşar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şöyle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feryat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Rab’bim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neredesin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Peygamberini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meshetmeye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gönderdin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ama</a:t>
            </a:r>
            <a:r>
              <a:rPr lang="en-US" sz="1200" kern="1200" dirty="0" smtClean="0">
                <a:solidFill>
                  <a:schemeClr val="tx1"/>
                </a:solidFill>
                <a:effectLst/>
                <a:latin typeface="+mn-lt"/>
                <a:ea typeface="+mn-ea"/>
                <a:cs typeface="+mn-cs"/>
              </a:rPr>
              <a:t> ben </a:t>
            </a:r>
            <a:r>
              <a:rPr lang="en-US" sz="1200" kern="1200" dirty="0" err="1" smtClean="0">
                <a:solidFill>
                  <a:schemeClr val="tx1"/>
                </a:solidFill>
                <a:effectLst/>
                <a:latin typeface="+mn-lt"/>
                <a:ea typeface="+mn-ea"/>
                <a:cs typeface="+mn-cs"/>
              </a:rPr>
              <a:t>burada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mağaralarda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saklanıyorum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Neredesin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Rab</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Ancak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bütün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zorluklara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rağmen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kendisini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çağıran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Kişi’ye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güvenebileceğine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inanmayı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seçer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seslendiğinde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takip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ettikleri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kendi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Çoban'ının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dinler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nereye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gönderirse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takip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güvendiği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da, </a:t>
            </a:r>
            <a:r>
              <a:rPr lang="en-US" sz="1200" kern="1200" dirty="0" err="1" smtClean="0">
                <a:solidFill>
                  <a:schemeClr val="tx1"/>
                </a:solidFill>
                <a:effectLst/>
                <a:latin typeface="+mn-lt"/>
                <a:ea typeface="+mn-ea"/>
                <a:cs typeface="+mn-cs"/>
              </a:rPr>
              <a:t>İlahi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Çoban’ına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güvenir</a:t>
            </a:r>
            <a:r>
              <a:rPr lang="en-US" sz="1200" kern="1200" dirty="0" smtClean="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DE007AB4-19A7-AF4A-A6A0-A73D5B80C705}" type="slidenum">
              <a:rPr lang="en-US" smtClean="0"/>
              <a:t>6</a:t>
            </a:fld>
            <a:endParaRPr lang="en-US"/>
          </a:p>
        </p:txBody>
      </p:sp>
    </p:spTree>
    <p:extLst>
      <p:ext uri="{BB962C8B-B14F-4D97-AF65-F5344CB8AC3E}">
        <p14:creationId xmlns:p14="http://schemas.microsoft.com/office/powerpoint/2010/main" val="2764299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Ultimately, the shepherd boy becomes King of Israel and God calls him a man after His own heart. In spite of the serious mistakes David makes as king, in spite of the sins he commits, he loves his God and follows his Shepherd.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Hundreds of years after David died, on a cold winter’s day, Jesus is walking along the portico in the glorious temple built by David’s son, King Solomon. Jesus is surrounded by many who are curious, and many more who are looking to find a reason to destroy Him (see John 10:22-39). “Tell us,” they say, “how long will You keep us in suspense? If You are the Christ, tell us plainly” (v. 24).</a:t>
            </a:r>
          </a:p>
          <a:p>
            <a:r>
              <a:rPr lang="en-US"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Nihayet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çoban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çocuk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İsrail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olur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gönlüne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uygun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adam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çağırır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yaptığı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ciddi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hatalara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işlediği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günahlara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rağmen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Tanrı'sını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seviyor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Çoban'ını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takip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ediyordu</a:t>
            </a:r>
            <a:r>
              <a:rPr lang="en-US" sz="1200" kern="1200" dirty="0" smtClean="0">
                <a:solidFill>
                  <a:schemeClr val="tx1"/>
                </a:solidFill>
                <a:effectLst/>
                <a:latin typeface="+mn-lt"/>
                <a:ea typeface="+mn-ea"/>
                <a:cs typeface="+mn-cs"/>
              </a:rPr>
              <a: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Davut’un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ölümünden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yüzlerce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yıl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soğuk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kış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gününde</a:t>
            </a:r>
            <a:r>
              <a:rPr lang="en-US" sz="1200" kern="1200" dirty="0" smtClean="0">
                <a:solidFill>
                  <a:schemeClr val="tx1"/>
                </a:solidFill>
                <a:effectLst/>
                <a:latin typeface="+mn-lt"/>
                <a:ea typeface="+mn-ea"/>
                <a:cs typeface="+mn-cs"/>
              </a:rPr>
              <a:t>, İsa, </a:t>
            </a:r>
            <a:r>
              <a:rPr lang="en-US" sz="1200" kern="1200" dirty="0" err="1" smtClean="0">
                <a:solidFill>
                  <a:schemeClr val="tx1"/>
                </a:solidFill>
                <a:effectLst/>
                <a:latin typeface="+mn-lt"/>
                <a:ea typeface="+mn-ea"/>
                <a:cs typeface="+mn-cs"/>
              </a:rPr>
              <a:t>Davut’un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oğlu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Süleyman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tarafından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yapılan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görkemli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tapınağın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sütunlu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girişinde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dolaşıyordu</a:t>
            </a:r>
            <a:r>
              <a:rPr lang="en-US" sz="1200" kern="1200" dirty="0" smtClean="0">
                <a:solidFill>
                  <a:schemeClr val="tx1"/>
                </a:solidFill>
                <a:effectLst/>
                <a:latin typeface="+mn-lt"/>
                <a:ea typeface="+mn-ea"/>
                <a:cs typeface="+mn-cs"/>
              </a:rPr>
              <a:t>. İsa, </a:t>
            </a:r>
            <a:r>
              <a:rPr lang="en-US" sz="1200" kern="1200" dirty="0" err="1" smtClean="0">
                <a:solidFill>
                  <a:schemeClr val="tx1"/>
                </a:solidFill>
                <a:effectLst/>
                <a:latin typeface="+mn-lt"/>
                <a:ea typeface="+mn-ea"/>
                <a:cs typeface="+mn-cs"/>
              </a:rPr>
              <a:t>meraklı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birçok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insanla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çevrilidir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birçokları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yok </a:t>
            </a:r>
            <a:r>
              <a:rPr lang="en-US" sz="1200" kern="1200" dirty="0" err="1" smtClean="0">
                <a:solidFill>
                  <a:schemeClr val="tx1"/>
                </a:solidFill>
                <a:effectLst/>
                <a:latin typeface="+mn-lt"/>
                <a:ea typeface="+mn-ea"/>
                <a:cs typeface="+mn-cs"/>
              </a:rPr>
              <a:t>etmek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bulmaya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çalışmaktadır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bkz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Yuhanna</a:t>
            </a:r>
            <a:r>
              <a:rPr lang="en-US" sz="1200" kern="1200" dirty="0" smtClean="0">
                <a:solidFill>
                  <a:schemeClr val="tx1"/>
                </a:solidFill>
                <a:effectLst/>
                <a:latin typeface="+mn-lt"/>
                <a:ea typeface="+mn-ea"/>
                <a:cs typeface="+mn-cs"/>
              </a:rPr>
              <a:t> 10: 22-39). “</a:t>
            </a:r>
            <a:r>
              <a:rPr lang="en-US" sz="1200" kern="1200" dirty="0" err="1" smtClean="0">
                <a:solidFill>
                  <a:schemeClr val="tx1"/>
                </a:solidFill>
                <a:effectLst/>
                <a:latin typeface="+mn-lt"/>
                <a:ea typeface="+mn-ea"/>
                <a:cs typeface="+mn-cs"/>
              </a:rPr>
              <a:t>Bizi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daha</a:t>
            </a:r>
            <a:r>
              <a:rPr lang="en-US" sz="1200" kern="1200" dirty="0" smtClean="0">
                <a:solidFill>
                  <a:schemeClr val="tx1"/>
                </a:solidFill>
                <a:effectLst/>
                <a:latin typeface="+mn-lt"/>
                <a:ea typeface="+mn-ea"/>
                <a:cs typeface="+mn-cs"/>
              </a:rPr>
              <a:t> ne </a:t>
            </a:r>
            <a:r>
              <a:rPr lang="en-US" sz="1200" kern="1200" dirty="0" err="1" smtClean="0">
                <a:solidFill>
                  <a:schemeClr val="tx1"/>
                </a:solidFill>
                <a:effectLst/>
                <a:latin typeface="+mn-lt"/>
                <a:ea typeface="+mn-ea"/>
                <a:cs typeface="+mn-cs"/>
              </a:rPr>
              <a:t>kadar</a:t>
            </a:r>
            <a:r>
              <a:rPr lang="en-US" sz="1200" kern="1200" dirty="0" smtClean="0">
                <a:solidFill>
                  <a:schemeClr val="tx1"/>
                </a:solidFill>
                <a:effectLst/>
                <a:latin typeface="+mn-lt"/>
                <a:ea typeface="+mn-ea"/>
                <a:cs typeface="+mn-cs"/>
              </a:rPr>
              <a:t> zaman </a:t>
            </a:r>
            <a:r>
              <a:rPr lang="en-US" sz="1200" kern="1200" dirty="0" err="1" smtClean="0">
                <a:solidFill>
                  <a:schemeClr val="tx1"/>
                </a:solidFill>
                <a:effectLst/>
                <a:latin typeface="+mn-lt"/>
                <a:ea typeface="+mn-ea"/>
                <a:cs typeface="+mn-cs"/>
              </a:rPr>
              <a:t>kuşkuda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bırakacaksın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dediler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Eğer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Mesih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bize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açıkça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söyle</a:t>
            </a:r>
            <a:r>
              <a:rPr lang="en-US" sz="1200" kern="1200" dirty="0" smtClean="0">
                <a:solidFill>
                  <a:schemeClr val="tx1"/>
                </a:solidFill>
                <a:effectLst/>
                <a:latin typeface="+mn-lt"/>
                <a:ea typeface="+mn-ea"/>
                <a:cs typeface="+mn-cs"/>
              </a:rPr>
              <a:t>.” (24.  </a:t>
            </a:r>
            <a:r>
              <a:rPr lang="en-US" sz="1200" kern="1200" dirty="0" err="1" smtClean="0">
                <a:solidFill>
                  <a:schemeClr val="tx1"/>
                </a:solidFill>
                <a:effectLst/>
                <a:latin typeface="+mn-lt"/>
                <a:ea typeface="+mn-ea"/>
                <a:cs typeface="+mn-cs"/>
              </a:rPr>
              <a:t>ayet</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7</a:t>
            </a:fld>
            <a:endParaRPr lang="en-US"/>
          </a:p>
        </p:txBody>
      </p:sp>
    </p:spTree>
    <p:extLst>
      <p:ext uri="{BB962C8B-B14F-4D97-AF65-F5344CB8AC3E}">
        <p14:creationId xmlns:p14="http://schemas.microsoft.com/office/powerpoint/2010/main" val="1615749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İsa </a:t>
            </a:r>
            <a:r>
              <a:rPr lang="en-US" sz="1200" kern="1200" dirty="0" err="1" smtClean="0">
                <a:solidFill>
                  <a:schemeClr val="tx1"/>
                </a:solidFill>
                <a:effectLst/>
                <a:latin typeface="+mn-lt"/>
                <a:ea typeface="+mn-ea"/>
                <a:cs typeface="+mn-cs"/>
              </a:rPr>
              <a:t>onlara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karşılığı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verdi</a:t>
            </a:r>
            <a:r>
              <a:rPr lang="en-US" sz="1200" kern="1200" dirty="0" smtClean="0">
                <a:solidFill>
                  <a:schemeClr val="tx1"/>
                </a:solidFill>
                <a:effectLst/>
                <a:latin typeface="+mn-lt"/>
                <a:ea typeface="+mn-ea"/>
                <a:cs typeface="+mn-cs"/>
              </a:rPr>
              <a:t>: “Size </a:t>
            </a:r>
            <a:r>
              <a:rPr lang="en-US" sz="1200" kern="1200" dirty="0" err="1" smtClean="0">
                <a:solidFill>
                  <a:schemeClr val="tx1"/>
                </a:solidFill>
                <a:effectLst/>
                <a:latin typeface="+mn-lt"/>
                <a:ea typeface="+mn-ea"/>
                <a:cs typeface="+mn-cs"/>
              </a:rPr>
              <a:t>söyledim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ama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iman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etmiyorsunuz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Babam’ın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adıyla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yaptığım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tanıklık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ediyor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Ama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iman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etmiyorsunuz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Çünkü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benim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koyunlarımdan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değilsiniz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Koyunlarım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sesimi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işitir</a:t>
            </a:r>
            <a:r>
              <a:rPr lang="en-US" sz="1200" kern="1200" dirty="0" smtClean="0">
                <a:solidFill>
                  <a:schemeClr val="tx1"/>
                </a:solidFill>
                <a:effectLst/>
                <a:latin typeface="+mn-lt"/>
                <a:ea typeface="+mn-ea"/>
                <a:cs typeface="+mn-cs"/>
              </a:rPr>
              <a:t>. Ben </a:t>
            </a:r>
            <a:r>
              <a:rPr lang="en-US" sz="1200" kern="1200" dirty="0" err="1" smtClean="0">
                <a:solidFill>
                  <a:schemeClr val="tx1"/>
                </a:solidFill>
                <a:effectLst/>
                <a:latin typeface="+mn-lt"/>
                <a:ea typeface="+mn-ea"/>
                <a:cs typeface="+mn-cs"/>
              </a:rPr>
              <a:t>onları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tanırım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onlar</a:t>
            </a:r>
            <a:r>
              <a:rPr lang="en-US" sz="1200" kern="1200" dirty="0" smtClean="0">
                <a:solidFill>
                  <a:schemeClr val="tx1"/>
                </a:solidFill>
                <a:effectLst/>
                <a:latin typeface="+mn-lt"/>
                <a:ea typeface="+mn-ea"/>
                <a:cs typeface="+mn-cs"/>
              </a:rPr>
              <a:t> da </a:t>
            </a:r>
            <a:r>
              <a:rPr lang="en-US" sz="1200" kern="1200" dirty="0" err="1" smtClean="0">
                <a:solidFill>
                  <a:schemeClr val="tx1"/>
                </a:solidFill>
                <a:effectLst/>
                <a:latin typeface="+mn-lt"/>
                <a:ea typeface="+mn-ea"/>
                <a:cs typeface="+mn-cs"/>
              </a:rPr>
              <a:t>beni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izler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sonsuz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yaşam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veririm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asla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mahvolmayacaklar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kimse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elimden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kapamaz</a:t>
            </a:r>
            <a:r>
              <a:rPr lang="en-US" sz="1200" kern="1200" dirty="0" smtClean="0">
                <a:solidFill>
                  <a:schemeClr val="tx1"/>
                </a:solidFill>
                <a:effectLst/>
                <a:latin typeface="+mn-lt"/>
                <a:ea typeface="+mn-ea"/>
                <a:cs typeface="+mn-cs"/>
              </a:rPr>
              <a:t>.”(25-28).</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seçtiği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insanlar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İbrahim’in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çocukları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Mesihlerini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taşlamak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eğildiler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topladılar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Ancak</a:t>
            </a:r>
            <a:r>
              <a:rPr lang="en-US" sz="1200" kern="1200" dirty="0" smtClean="0">
                <a:solidFill>
                  <a:schemeClr val="tx1"/>
                </a:solidFill>
                <a:effectLst/>
                <a:latin typeface="+mn-lt"/>
                <a:ea typeface="+mn-ea"/>
                <a:cs typeface="+mn-cs"/>
              </a:rPr>
              <a:t> İsa, </a:t>
            </a:r>
            <a:r>
              <a:rPr lang="en-US" sz="1200" kern="1200" dirty="0" err="1" smtClean="0">
                <a:solidFill>
                  <a:schemeClr val="tx1"/>
                </a:solidFill>
                <a:effectLst/>
                <a:latin typeface="+mn-lt"/>
                <a:ea typeface="+mn-ea"/>
                <a:cs typeface="+mn-cs"/>
              </a:rPr>
              <a:t>Babasının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eliyle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korunmaktadır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kimse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Babasının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isteği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olmaksızın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koparamaz</a:t>
            </a:r>
            <a:r>
              <a:rPr lang="en-US" sz="1200" kern="1200" dirty="0" smtClean="0">
                <a:solidFill>
                  <a:schemeClr val="tx1"/>
                </a:solidFill>
                <a:effectLst/>
                <a:latin typeface="+mn-lt"/>
                <a:ea typeface="+mn-ea"/>
                <a:cs typeface="+mn-cs"/>
              </a:rPr>
              <a:t>. İsa, </a:t>
            </a:r>
            <a:r>
              <a:rPr lang="en-US" sz="1200" kern="1200" dirty="0" err="1" smtClean="0">
                <a:solidFill>
                  <a:schemeClr val="tx1"/>
                </a:solidFill>
                <a:effectLst/>
                <a:latin typeface="+mn-lt"/>
                <a:ea typeface="+mn-ea"/>
                <a:cs typeface="+mn-cs"/>
              </a:rPr>
              <a:t>Babasına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Babasının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iradesini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bilir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çünkü</a:t>
            </a:r>
            <a:r>
              <a:rPr lang="en-US" sz="1200" kern="1200" dirty="0" smtClean="0">
                <a:solidFill>
                  <a:schemeClr val="tx1"/>
                </a:solidFill>
                <a:effectLst/>
                <a:latin typeface="+mn-lt"/>
                <a:ea typeface="+mn-ea"/>
                <a:cs typeface="+mn-cs"/>
              </a:rPr>
              <a:t> O her </a:t>
            </a:r>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iletişim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kurmak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inzivaya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çekilmektedir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Babasının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tonunu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tanır</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8</a:t>
            </a:fld>
            <a:endParaRPr lang="en-US"/>
          </a:p>
        </p:txBody>
      </p:sp>
    </p:spTree>
    <p:extLst>
      <p:ext uri="{BB962C8B-B14F-4D97-AF65-F5344CB8AC3E}">
        <p14:creationId xmlns:p14="http://schemas.microsoft.com/office/powerpoint/2010/main" val="799107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Peki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a:t>
            </a:r>
            <a:r>
              <a:rPr lang="en-US" sz="1200" kern="1200" dirty="0" smtClean="0">
                <a:solidFill>
                  <a:schemeClr val="tx1"/>
                </a:solidFill>
                <a:effectLst/>
                <a:latin typeface="+mn-lt"/>
                <a:ea typeface="+mn-ea"/>
                <a:cs typeface="+mn-cs"/>
              </a:rPr>
              <a:t> biz? Biz </a:t>
            </a:r>
            <a:r>
              <a:rPr lang="en-US" sz="1200" kern="1200" dirty="0" err="1" smtClean="0">
                <a:solidFill>
                  <a:schemeClr val="tx1"/>
                </a:solidFill>
                <a:effectLst/>
                <a:latin typeface="+mn-lt"/>
                <a:ea typeface="+mn-ea"/>
                <a:cs typeface="+mn-cs"/>
              </a:rPr>
              <a:t>bu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tanıyor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muyuz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Yaşamın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gürültüsü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duyuyor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muyuz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Birçok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dikkat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dağıtıcı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şeyler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arasında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fısıltısını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duyuyor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muyuz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Yolumuzdaki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devler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arasında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Sık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sık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yolculuğumuzun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parçası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karanlık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mağaraların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saraya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ulaşmayı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ümit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etmiyor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muyuz</a:t>
            </a:r>
            <a:r>
              <a:rPr lang="en-US" sz="1200" kern="1200" dirty="0" smtClean="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9</a:t>
            </a:fld>
            <a:endParaRPr lang="en-US"/>
          </a:p>
        </p:txBody>
      </p:sp>
    </p:spTree>
    <p:extLst>
      <p:ext uri="{BB962C8B-B14F-4D97-AF65-F5344CB8AC3E}">
        <p14:creationId xmlns:p14="http://schemas.microsoft.com/office/powerpoint/2010/main" val="3664293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İsa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Davut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Çobanımızın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dinlemeliyiz</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çünkü</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Ardımdan</a:t>
            </a:r>
            <a:r>
              <a:rPr lang="en-US" sz="1200" kern="1200" dirty="0" smtClean="0">
                <a:solidFill>
                  <a:schemeClr val="tx1"/>
                </a:solidFill>
                <a:effectLst/>
                <a:latin typeface="+mn-lt"/>
                <a:ea typeface="+mn-ea"/>
                <a:cs typeface="+mn-cs"/>
              </a:rPr>
              <a:t> gel” </a:t>
            </a:r>
            <a:r>
              <a:rPr lang="en-US" sz="1200" kern="1200" dirty="0" err="1" smtClean="0">
                <a:solidFill>
                  <a:schemeClr val="tx1"/>
                </a:solidFill>
                <a:effectLst/>
                <a:latin typeface="+mn-lt"/>
                <a:ea typeface="+mn-ea"/>
                <a:cs typeface="+mn-cs"/>
              </a:rPr>
              <a:t>deyince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güvenmeyi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öğrenmenin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budur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Duanın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sessizliğinde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dinleriz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kardeş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White'ın</a:t>
            </a:r>
            <a:r>
              <a:rPr lang="en-US" sz="1200" kern="1200" dirty="0" smtClean="0">
                <a:solidFill>
                  <a:schemeClr val="tx1"/>
                </a:solidFill>
                <a:effectLst/>
                <a:latin typeface="+mn-lt"/>
                <a:ea typeface="+mn-ea"/>
                <a:cs typeface="+mn-cs"/>
              </a:rPr>
              <a:t> da </a:t>
            </a:r>
            <a:r>
              <a:rPr lang="en-US" sz="1200" kern="1200" dirty="0" err="1" smtClean="0">
                <a:solidFill>
                  <a:schemeClr val="tx1"/>
                </a:solidFill>
                <a:effectLst/>
                <a:latin typeface="+mn-lt"/>
                <a:ea typeface="+mn-ea"/>
                <a:cs typeface="+mn-cs"/>
              </a:rPr>
              <a:t>yazdığı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“Her </a:t>
            </a:r>
            <a:r>
              <a:rPr lang="en-US" sz="1200" kern="1200" dirty="0" err="1" smtClean="0">
                <a:solidFill>
                  <a:schemeClr val="tx1"/>
                </a:solidFill>
                <a:effectLst/>
                <a:latin typeface="+mn-lt"/>
                <a:ea typeface="+mn-ea"/>
                <a:cs typeface="+mn-cs"/>
              </a:rPr>
              <a:t>ses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kesildiğinde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sessizlikte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önünde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beklediğimizde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ruhun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sessizliği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daha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belirgin</a:t>
            </a:r>
            <a:r>
              <a:rPr lang="en-US" sz="1200" kern="1200" dirty="0" smtClean="0">
                <a:solidFill>
                  <a:schemeClr val="tx1"/>
                </a:solidFill>
                <a:effectLst/>
                <a:latin typeface="+mn-lt"/>
                <a:ea typeface="+mn-ea"/>
                <a:cs typeface="+mn-cs"/>
              </a:rPr>
              <a:t> hale </a:t>
            </a:r>
            <a:r>
              <a:rPr lang="en-US" sz="1200" kern="1200" dirty="0" err="1" smtClean="0">
                <a:solidFill>
                  <a:schemeClr val="tx1"/>
                </a:solidFill>
                <a:effectLst/>
                <a:latin typeface="+mn-lt"/>
                <a:ea typeface="+mn-ea"/>
                <a:cs typeface="+mn-cs"/>
              </a:rPr>
              <a:t>getirir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biliyor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muyuz</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Ellen G. White, </a:t>
            </a:r>
            <a:r>
              <a:rPr lang="en-US" sz="1200" i="1" kern="1200" dirty="0" smtClean="0">
                <a:solidFill>
                  <a:schemeClr val="tx1"/>
                </a:solidFill>
                <a:effectLst/>
                <a:latin typeface="+mn-lt"/>
                <a:ea typeface="+mn-ea"/>
                <a:cs typeface="+mn-cs"/>
              </a:rPr>
              <a:t>The Desire of Ages </a:t>
            </a:r>
            <a:r>
              <a:rPr lang="en-US" sz="1200" kern="1200" dirty="0" smtClean="0">
                <a:solidFill>
                  <a:schemeClr val="tx1"/>
                </a:solidFill>
                <a:effectLst/>
                <a:latin typeface="+mn-lt"/>
                <a:ea typeface="+mn-ea"/>
                <a:cs typeface="+mn-cs"/>
              </a:rPr>
              <a:t>(1898), p. 363.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10</a:t>
            </a:fld>
            <a:endParaRPr lang="en-US"/>
          </a:p>
        </p:txBody>
      </p:sp>
    </p:spTree>
    <p:extLst>
      <p:ext uri="{BB962C8B-B14F-4D97-AF65-F5344CB8AC3E}">
        <p14:creationId xmlns:p14="http://schemas.microsoft.com/office/powerpoint/2010/main" val="1138532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Çobanımızın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tanıyor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muyuz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konuştuğu</a:t>
            </a:r>
            <a:r>
              <a:rPr lang="en-US" sz="1200" kern="1200" dirty="0" smtClean="0">
                <a:solidFill>
                  <a:schemeClr val="tx1"/>
                </a:solidFill>
                <a:effectLst/>
                <a:latin typeface="+mn-lt"/>
                <a:ea typeface="+mn-ea"/>
                <a:cs typeface="+mn-cs"/>
              </a:rPr>
              <a:t> zaman, </a:t>
            </a:r>
            <a:r>
              <a:rPr lang="en-US" sz="1200" kern="1200" dirty="0" err="1" smtClean="0">
                <a:solidFill>
                  <a:schemeClr val="tx1"/>
                </a:solidFill>
                <a:effectLst/>
                <a:latin typeface="+mn-lt"/>
                <a:ea typeface="+mn-ea"/>
                <a:cs typeface="+mn-cs"/>
              </a:rPr>
              <a:t>bize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sevgisini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duyuyor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nereye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önderlik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ederse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takip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edebileceğimize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güveniyor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muyuz</a:t>
            </a:r>
            <a:r>
              <a:rPr lang="en-US" sz="1200" kern="1200" dirty="0" smtClean="0">
                <a:solidFill>
                  <a:schemeClr val="tx1"/>
                </a:solidFill>
                <a:effectLst/>
                <a:latin typeface="+mn-lt"/>
                <a:ea typeface="+mn-ea"/>
                <a:cs typeface="+mn-cs"/>
              </a:rPr>
              <a:t>?</a:t>
            </a:r>
          </a:p>
          <a:p>
            <a:endParaRPr lang="en-US" dirty="0" smtClean="0"/>
          </a:p>
          <a:p>
            <a:endParaRPr lang="en-US" dirty="0" smtClean="0"/>
          </a:p>
          <a:p>
            <a:r>
              <a:rPr lang="en-US" sz="1200" kern="1200" dirty="0" err="1" smtClean="0">
                <a:solidFill>
                  <a:schemeClr val="tx1"/>
                </a:solidFill>
                <a:effectLst/>
                <a:latin typeface="+mn-lt"/>
                <a:ea typeface="+mn-ea"/>
                <a:cs typeface="+mn-cs"/>
              </a:rPr>
              <a:t>Grup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Çalışması</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1. </a:t>
            </a:r>
            <a:r>
              <a:rPr lang="en-US" sz="1200" kern="1200" dirty="0" err="1" smtClean="0">
                <a:solidFill>
                  <a:schemeClr val="tx1"/>
                </a:solidFill>
                <a:effectLst/>
                <a:latin typeface="+mn-lt"/>
                <a:ea typeface="+mn-ea"/>
                <a:cs typeface="+mn-cs"/>
              </a:rPr>
              <a:t>Dinleyicilerin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sayısına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bağlı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olarak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onları</a:t>
            </a:r>
            <a:r>
              <a:rPr lang="en-US" sz="1200" kern="1200" dirty="0" smtClean="0">
                <a:solidFill>
                  <a:schemeClr val="tx1"/>
                </a:solidFill>
                <a:effectLst/>
                <a:latin typeface="+mn-lt"/>
                <a:ea typeface="+mn-ea"/>
                <a:cs typeface="+mn-cs"/>
              </a:rPr>
              <a:t> 5 </a:t>
            </a:r>
            <a:r>
              <a:rPr lang="en-US" sz="1200" kern="1200" dirty="0" err="1" smtClean="0">
                <a:solidFill>
                  <a:schemeClr val="tx1"/>
                </a:solidFill>
                <a:effectLst/>
                <a:latin typeface="+mn-lt"/>
                <a:ea typeface="+mn-ea"/>
                <a:cs typeface="+mn-cs"/>
              </a:rPr>
              <a:t>ila</a:t>
            </a:r>
            <a:r>
              <a:rPr lang="en-US" sz="1200" kern="1200" dirty="0" smtClean="0">
                <a:solidFill>
                  <a:schemeClr val="tx1"/>
                </a:solidFill>
                <a:effectLst/>
                <a:latin typeface="+mn-lt"/>
                <a:ea typeface="+mn-ea"/>
                <a:cs typeface="+mn-cs"/>
              </a:rPr>
              <a:t> 10 </a:t>
            </a:r>
            <a:r>
              <a:rPr lang="en-US" sz="1200" kern="1200" dirty="0" err="1" smtClean="0">
                <a:solidFill>
                  <a:schemeClr val="tx1"/>
                </a:solidFill>
                <a:effectLst/>
                <a:latin typeface="+mn-lt"/>
                <a:ea typeface="+mn-ea"/>
                <a:cs typeface="+mn-cs"/>
              </a:rPr>
              <a:t>kişilik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gruplara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bölün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2. Her </a:t>
            </a:r>
            <a:r>
              <a:rPr lang="en-US" sz="1200" kern="1200" dirty="0" err="1" smtClean="0">
                <a:solidFill>
                  <a:schemeClr val="tx1"/>
                </a:solidFill>
                <a:effectLst/>
                <a:latin typeface="+mn-lt"/>
                <a:ea typeface="+mn-ea"/>
                <a:cs typeface="+mn-cs"/>
              </a:rPr>
              <a:t>gruba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tartışmayı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kolaylaştırması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aşağıdaki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soruları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yanıtlaması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lider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atamasını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sağlayın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a. </a:t>
            </a:r>
            <a:r>
              <a:rPr lang="en-US" sz="1200" kern="1200" dirty="0" err="1" smtClean="0">
                <a:solidFill>
                  <a:schemeClr val="tx1"/>
                </a:solidFill>
                <a:effectLst/>
                <a:latin typeface="+mn-lt"/>
                <a:ea typeface="+mn-ea"/>
                <a:cs typeface="+mn-cs"/>
              </a:rPr>
              <a:t>Hayatınızda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karşılaştığınız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devler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a:t>
            </a:r>
            <a:r>
              <a:rPr lang="en-US" sz="1200" kern="1200" dirty="0" smtClean="0">
                <a:solidFill>
                  <a:schemeClr val="tx1"/>
                </a:solidFill>
                <a:effectLst/>
                <a:latin typeface="+mn-lt"/>
                <a:ea typeface="+mn-ea"/>
                <a:cs typeface="+mn-cs"/>
              </a:rPr>
              <a:t> da </a:t>
            </a:r>
            <a:r>
              <a:rPr lang="en-US" sz="1200" kern="1200" dirty="0" err="1" smtClean="0">
                <a:solidFill>
                  <a:schemeClr val="tx1"/>
                </a:solidFill>
                <a:effectLst/>
                <a:latin typeface="+mn-lt"/>
                <a:ea typeface="+mn-ea"/>
                <a:cs typeface="+mn-cs"/>
              </a:rPr>
              <a:t>mağaralardan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bazıları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nelerdir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b. Her </a:t>
            </a:r>
            <a:r>
              <a:rPr lang="en-US" sz="1200" kern="1200" dirty="0" err="1" smtClean="0">
                <a:solidFill>
                  <a:schemeClr val="tx1"/>
                </a:solidFill>
                <a:effectLst/>
                <a:latin typeface="+mn-lt"/>
                <a:ea typeface="+mn-ea"/>
                <a:cs typeface="+mn-cs"/>
              </a:rPr>
              <a:t>durumda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neden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kadar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zor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c. </a:t>
            </a:r>
            <a:r>
              <a:rPr lang="en-US" sz="1200" kern="1200" dirty="0" err="1" smtClean="0">
                <a:solidFill>
                  <a:schemeClr val="tx1"/>
                </a:solidFill>
                <a:effectLst/>
                <a:latin typeface="+mn-lt"/>
                <a:ea typeface="+mn-ea"/>
                <a:cs typeface="+mn-cs"/>
              </a:rPr>
              <a:t>Önceki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yaşam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deneyimlerinin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güvenme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yeteneğinizi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etkilediğini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düşünüyor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musunuz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öyleyse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sorunu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çözmenin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bazı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olumlu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yolları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nelerdir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d. </a:t>
            </a:r>
            <a:r>
              <a:rPr lang="en-US" sz="1200" kern="1200" dirty="0" err="1" smtClean="0">
                <a:solidFill>
                  <a:schemeClr val="tx1"/>
                </a:solidFill>
                <a:effectLst/>
                <a:latin typeface="+mn-lt"/>
                <a:ea typeface="+mn-ea"/>
                <a:cs typeface="+mn-cs"/>
              </a:rPr>
              <a:t>Dua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ederken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Tanrı'yı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nasıl</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dinleriz</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e. </a:t>
            </a:r>
            <a:r>
              <a:rPr lang="en-US" sz="1200" kern="1200" dirty="0" err="1" smtClean="0">
                <a:solidFill>
                  <a:schemeClr val="tx1"/>
                </a:solidFill>
                <a:effectLst/>
                <a:latin typeface="+mn-lt"/>
                <a:ea typeface="+mn-ea"/>
                <a:cs typeface="+mn-cs"/>
              </a:rPr>
              <a:t>Duyduğumuz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şeyin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olup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olmadığını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nasıl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bilebiliriz</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f. </a:t>
            </a:r>
            <a:r>
              <a:rPr lang="en-US" sz="1200" kern="1200" dirty="0" err="1" smtClean="0">
                <a:solidFill>
                  <a:schemeClr val="tx1"/>
                </a:solidFill>
                <a:effectLst/>
                <a:latin typeface="+mn-lt"/>
                <a:ea typeface="+mn-ea"/>
                <a:cs typeface="+mn-cs"/>
              </a:rPr>
              <a:t>Kutsal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Kitap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duymakta</a:t>
            </a:r>
            <a:r>
              <a:rPr lang="en-US" sz="1200" kern="1200" dirty="0" smtClean="0">
                <a:solidFill>
                  <a:schemeClr val="tx1"/>
                </a:solidFill>
                <a:effectLst/>
                <a:latin typeface="+mn-lt"/>
                <a:ea typeface="+mn-ea"/>
                <a:cs typeface="+mn-cs"/>
              </a:rPr>
              <a:t>” ne </a:t>
            </a:r>
            <a:r>
              <a:rPr lang="en-US" sz="1200" kern="1200" dirty="0" err="1" smtClean="0">
                <a:solidFill>
                  <a:schemeClr val="tx1"/>
                </a:solidFill>
                <a:effectLst/>
                <a:latin typeface="+mn-lt"/>
                <a:ea typeface="+mn-ea"/>
                <a:cs typeface="+mn-cs"/>
              </a:rPr>
              <a:t>gibi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rol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oynar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g. </a:t>
            </a:r>
            <a:r>
              <a:rPr lang="en-US" sz="1200" kern="1200" dirty="0" err="1" smtClean="0">
                <a:solidFill>
                  <a:schemeClr val="tx1"/>
                </a:solidFill>
                <a:effectLst/>
                <a:latin typeface="+mn-lt"/>
                <a:ea typeface="+mn-ea"/>
                <a:cs typeface="+mn-cs"/>
              </a:rPr>
              <a:t>Kutsal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Kitap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sizin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ruhsal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yürüyüşünüz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hakkında</a:t>
            </a:r>
            <a:r>
              <a:rPr lang="en-US" sz="1200" kern="1200" dirty="0" smtClean="0">
                <a:solidFill>
                  <a:schemeClr val="tx1"/>
                </a:solidFill>
                <a:effectLst/>
                <a:latin typeface="+mn-lt"/>
                <a:ea typeface="+mn-ea"/>
                <a:cs typeface="+mn-cs"/>
              </a:rPr>
              <a:t> ne </a:t>
            </a:r>
            <a:r>
              <a:rPr lang="en-US" sz="1200" kern="1200" dirty="0" err="1" smtClean="0">
                <a:solidFill>
                  <a:schemeClr val="tx1"/>
                </a:solidFill>
                <a:effectLst/>
                <a:latin typeface="+mn-lt"/>
                <a:ea typeface="+mn-ea"/>
                <a:cs typeface="+mn-cs"/>
              </a:rPr>
              <a:t>ölçüde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bilgi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veriyor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h. </a:t>
            </a:r>
            <a:r>
              <a:rPr lang="en-US" sz="1200" kern="1200" dirty="0" err="1" smtClean="0">
                <a:solidFill>
                  <a:schemeClr val="tx1"/>
                </a:solidFill>
                <a:effectLst/>
                <a:latin typeface="+mn-lt"/>
                <a:ea typeface="+mn-ea"/>
                <a:cs typeface="+mn-cs"/>
              </a:rPr>
              <a:t>Şu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anda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yürüşünüz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nerede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olursanız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Tanrı'nın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tanıma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iradesini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takip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etme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konusundaki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düzeyinizi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artırmak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atacağınız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adımları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belirleyin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3. </a:t>
            </a:r>
            <a:r>
              <a:rPr lang="en-US" sz="1200" kern="1200" dirty="0" err="1" smtClean="0">
                <a:solidFill>
                  <a:schemeClr val="tx1"/>
                </a:solidFill>
                <a:effectLst/>
                <a:latin typeface="+mn-lt"/>
                <a:ea typeface="+mn-ea"/>
                <a:cs typeface="+mn-cs"/>
              </a:rPr>
              <a:t>Tartışma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için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yeterli</a:t>
            </a:r>
            <a:r>
              <a:rPr lang="en-US" sz="1200" kern="1200" dirty="0" smtClean="0">
                <a:solidFill>
                  <a:schemeClr val="tx1"/>
                </a:solidFill>
                <a:effectLst/>
                <a:latin typeface="+mn-lt"/>
                <a:ea typeface="+mn-ea"/>
                <a:cs typeface="+mn-cs"/>
              </a:rPr>
              <a:t> zaman </a:t>
            </a:r>
            <a:r>
              <a:rPr lang="en-US" sz="1200" kern="1200" dirty="0" err="1" smtClean="0">
                <a:solidFill>
                  <a:schemeClr val="tx1"/>
                </a:solidFill>
                <a:effectLst/>
                <a:latin typeface="+mn-lt"/>
                <a:ea typeface="+mn-ea"/>
                <a:cs typeface="+mn-cs"/>
              </a:rPr>
              <a:t>verdikten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sonra</a:t>
            </a:r>
            <a:r>
              <a:rPr lang="en-US" sz="1200" kern="1200" dirty="0" smtClean="0">
                <a:solidFill>
                  <a:schemeClr val="tx1"/>
                </a:solidFill>
                <a:effectLst/>
                <a:latin typeface="+mn-lt"/>
                <a:ea typeface="+mn-ea"/>
                <a:cs typeface="+mn-cs"/>
              </a:rPr>
              <a:t>, her </a:t>
            </a:r>
            <a:r>
              <a:rPr lang="en-US" sz="1200" kern="1200" dirty="0" err="1" smtClean="0">
                <a:solidFill>
                  <a:schemeClr val="tx1"/>
                </a:solidFill>
                <a:effectLst/>
                <a:latin typeface="+mn-lt"/>
                <a:ea typeface="+mn-ea"/>
                <a:cs typeface="+mn-cs"/>
              </a:rPr>
              <a:t>grup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liderinin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kendi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grubundan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geribildirim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yapmasını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sağlayın</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11</a:t>
            </a:fld>
            <a:endParaRPr lang="en-US"/>
          </a:p>
        </p:txBody>
      </p:sp>
    </p:spTree>
    <p:extLst>
      <p:ext uri="{BB962C8B-B14F-4D97-AF65-F5344CB8AC3E}">
        <p14:creationId xmlns:p14="http://schemas.microsoft.com/office/powerpoint/2010/main" val="2990345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mn-lt"/>
                <a:ea typeface="+mn-ea"/>
                <a:cs typeface="+mn-cs"/>
              </a:rPr>
              <a:t>Özet</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Sonuç</a:t>
            </a:r>
            <a:r>
              <a:rPr lang="en-US" sz="1200" b="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t>
            </a:r>
            <a:r>
              <a:rPr lang="en-US" sz="1200" b="1" kern="1200" dirty="0" err="1" smtClean="0">
                <a:solidFill>
                  <a:schemeClr val="tx1"/>
                </a:solidFill>
                <a:effectLst/>
                <a:latin typeface="+mn-lt"/>
                <a:ea typeface="+mn-ea"/>
                <a:cs typeface="+mn-cs"/>
              </a:rPr>
              <a:t>Ardımdan</a:t>
            </a:r>
            <a:r>
              <a:rPr lang="en-US" sz="1200" b="1" kern="1200" dirty="0" smtClean="0">
                <a:solidFill>
                  <a:schemeClr val="tx1"/>
                </a:solidFill>
                <a:effectLst/>
                <a:latin typeface="+mn-lt"/>
                <a:ea typeface="+mn-ea"/>
                <a:cs typeface="+mn-cs"/>
              </a:rPr>
              <a:t> gel” </a:t>
            </a:r>
            <a:r>
              <a:rPr lang="en-US" sz="1200" b="1" kern="1200" dirty="0" err="1" smtClean="0">
                <a:solidFill>
                  <a:schemeClr val="tx1"/>
                </a:solidFill>
                <a:effectLst/>
                <a:latin typeface="+mn-lt"/>
                <a:ea typeface="+mn-ea"/>
                <a:cs typeface="+mn-cs"/>
              </a:rPr>
              <a:t>dediğinde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Tanrı’ya</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güvenebilir</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miyiz</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Sizi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güvenceyle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teşvik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etmek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istiyorum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hangi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devle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karşıya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kalırsanız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kalın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mağarada</a:t>
            </a:r>
            <a:r>
              <a:rPr lang="en-US" sz="1200" kern="1200" dirty="0" smtClean="0">
                <a:solidFill>
                  <a:schemeClr val="tx1"/>
                </a:solidFill>
                <a:effectLst/>
                <a:latin typeface="+mn-lt"/>
                <a:ea typeface="+mn-ea"/>
                <a:cs typeface="+mn-cs"/>
              </a:rPr>
              <a:t> ne </a:t>
            </a:r>
            <a:r>
              <a:rPr lang="en-US" sz="1200" kern="1200" dirty="0" err="1" smtClean="0">
                <a:solidFill>
                  <a:schemeClr val="tx1"/>
                </a:solidFill>
                <a:effectLst/>
                <a:latin typeface="+mn-lt"/>
                <a:ea typeface="+mn-ea"/>
                <a:cs typeface="+mn-cs"/>
              </a:rPr>
              <a:t>kadar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süre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kamp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kurmuşsanız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kurun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sizi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çağıran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güvenebilirsiniz</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sözüyle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şöyle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seslenir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Ey</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Yakup</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soyu</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yaratan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Ey</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İsrail</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sana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biçim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veren</a:t>
            </a:r>
            <a:r>
              <a:rPr lang="en-US" sz="1200" i="1" kern="1200" dirty="0" smtClean="0">
                <a:solidFill>
                  <a:schemeClr val="tx1"/>
                </a:solidFill>
                <a:effectLst/>
                <a:latin typeface="+mn-lt"/>
                <a:ea typeface="+mn-ea"/>
                <a:cs typeface="+mn-cs"/>
              </a:rPr>
              <a:t> RAB </a:t>
            </a:r>
            <a:r>
              <a:rPr lang="en-US" sz="1200" i="1" kern="1200" dirty="0" err="1" smtClean="0">
                <a:solidFill>
                  <a:schemeClr val="tx1"/>
                </a:solidFill>
                <a:effectLst/>
                <a:latin typeface="+mn-lt"/>
                <a:ea typeface="+mn-ea"/>
                <a:cs typeface="+mn-cs"/>
              </a:rPr>
              <a:t>şimdi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şöyle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diyor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Korkma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çünkü</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seni</a:t>
            </a:r>
            <a:r>
              <a:rPr lang="en-US" sz="1200"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kurtardım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adınla</a:t>
            </a:r>
            <a:r>
              <a:rPr lang="en-US" sz="1200"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çağırdım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benimsin</a:t>
            </a:r>
            <a:r>
              <a:rPr lang="en-US" sz="1200" i="1" kern="1200" dirty="0" smtClean="0">
                <a:solidFill>
                  <a:schemeClr val="tx1"/>
                </a:solidFill>
                <a:effectLst/>
                <a:latin typeface="+mn-lt"/>
                <a:ea typeface="+mn-ea"/>
                <a:cs typeface="+mn-cs"/>
              </a:rPr>
              <a:t>.  </a:t>
            </a:r>
            <a:br>
              <a:rPr lang="en-US" sz="1200" i="1"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 </a:t>
            </a:r>
            <a:r>
              <a:rPr lang="en-US" sz="1200" i="1" kern="1200" baseline="300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Suların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içinden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geçerken</a:t>
            </a:r>
            <a:r>
              <a:rPr lang="en-US" sz="1200"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seninle</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olacağım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Irmakların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içinden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geçerken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su</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boyunu</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aşmayacak</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Ateşin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içinde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yürürken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yanmayacaksın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Alevler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yakmayacak</a:t>
            </a:r>
            <a:r>
              <a:rPr lang="en-US" sz="1200" i="1" kern="1200" dirty="0" smtClean="0">
                <a:solidFill>
                  <a:schemeClr val="tx1"/>
                </a:solidFill>
                <a:effectLst/>
                <a:latin typeface="+mn-lt"/>
                <a:ea typeface="+mn-ea"/>
                <a:cs typeface="+mn-cs"/>
              </a:rPr>
              <a:t>.</a:t>
            </a:r>
            <a:r>
              <a:rPr lang="en-US" sz="1200" i="1" kern="1200" baseline="300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Çünkü</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senin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Tanrın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İsrail’in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Kutsalı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kurtaran</a:t>
            </a:r>
            <a:r>
              <a:rPr lang="en-US" sz="1200" i="1" kern="1200" dirty="0" smtClean="0">
                <a:solidFill>
                  <a:schemeClr val="tx1"/>
                </a:solidFill>
                <a:effectLst/>
                <a:latin typeface="+mn-lt"/>
                <a:ea typeface="+mn-ea"/>
                <a:cs typeface="+mn-cs"/>
              </a:rPr>
              <a:t> </a:t>
            </a:r>
            <a:r>
              <a:rPr lang="en-US" sz="1200" b="1" i="1" kern="1200" dirty="0" smtClean="0">
                <a:solidFill>
                  <a:schemeClr val="tx1"/>
                </a:solidFill>
                <a:effectLst/>
                <a:latin typeface="+mn-lt"/>
                <a:ea typeface="+mn-ea"/>
                <a:cs typeface="+mn-cs"/>
              </a:rPr>
              <a:t>RAB </a:t>
            </a:r>
            <a:r>
              <a:rPr lang="en-US" sz="1200" b="1" i="1" kern="1200" dirty="0" err="1" smtClean="0">
                <a:solidFill>
                  <a:schemeClr val="tx1"/>
                </a:solidFill>
                <a:effectLst/>
                <a:latin typeface="+mn-lt"/>
                <a:ea typeface="+mn-ea"/>
                <a:cs typeface="+mn-cs"/>
              </a:rPr>
              <a:t>benim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Fidyen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olarak</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Mısır’ı</a:t>
            </a:r>
            <a:r>
              <a:rPr lang="en-US" sz="1200" i="1" kern="1200" dirty="0" smtClean="0">
                <a:solidFill>
                  <a:schemeClr val="tx1"/>
                </a:solidFill>
                <a:effectLst/>
                <a:latin typeface="+mn-lt"/>
                <a:ea typeface="+mn-ea"/>
                <a:cs typeface="+mn-cs"/>
              </a:rPr>
              <a:t>,</a:t>
            </a:r>
            <a:r>
              <a:rPr lang="en-US" sz="1200" i="1" kern="1200" baseline="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Sana </a:t>
            </a:r>
            <a:r>
              <a:rPr lang="en-US" sz="1200" i="1" kern="1200" dirty="0" err="1" smtClean="0">
                <a:solidFill>
                  <a:schemeClr val="tx1"/>
                </a:solidFill>
                <a:effectLst/>
                <a:latin typeface="+mn-lt"/>
                <a:ea typeface="+mn-ea"/>
                <a:cs typeface="+mn-cs"/>
              </a:rPr>
              <a:t>karşılık</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Kûş</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Seva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diyarlarını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verdim</a:t>
            </a:r>
            <a:r>
              <a:rPr lang="en-US" sz="1200" i="1" kern="1200" dirty="0" smtClean="0">
                <a:solidFill>
                  <a:schemeClr val="tx1"/>
                </a:solidFill>
                <a:effectLst/>
                <a:latin typeface="+mn-lt"/>
                <a:ea typeface="+mn-ea"/>
                <a:cs typeface="+mn-cs"/>
              </a:rPr>
              <a:t>.  </a:t>
            </a:r>
            <a:br>
              <a:rPr lang="en-US" sz="1200" i="1" kern="1200" dirty="0" smtClean="0">
                <a:solidFill>
                  <a:schemeClr val="tx1"/>
                </a:solidFill>
                <a:effectLst/>
                <a:latin typeface="+mn-lt"/>
                <a:ea typeface="+mn-ea"/>
                <a:cs typeface="+mn-cs"/>
              </a:rPr>
            </a:br>
            <a:r>
              <a:rPr lang="en-US" sz="1200" b="1" i="1" kern="1200" dirty="0" err="1" smtClean="0">
                <a:solidFill>
                  <a:schemeClr val="tx1"/>
                </a:solidFill>
                <a:effectLst/>
                <a:latin typeface="+mn-lt"/>
                <a:ea typeface="+mn-ea"/>
                <a:cs typeface="+mn-cs"/>
              </a:rPr>
              <a:t>Gözümde</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değerli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ve</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saygın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olduğun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Seni</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sevdiğim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için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senin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yerine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insanlar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Canın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karşılığında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halklar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vereceğim</a:t>
            </a:r>
            <a:r>
              <a:rPr lang="en-US" sz="1200" i="1" kern="1200" dirty="0" smtClean="0">
                <a:solidFill>
                  <a:schemeClr val="tx1"/>
                </a:solidFill>
                <a:effectLst/>
                <a:latin typeface="+mn-lt"/>
                <a:ea typeface="+mn-ea"/>
                <a:cs typeface="+mn-cs"/>
              </a:rPr>
              <a:t>.</a:t>
            </a:r>
            <a:r>
              <a:rPr lang="en-US" sz="1200" i="1" kern="1200" baseline="0" dirty="0" smtClean="0">
                <a:solidFill>
                  <a:schemeClr val="tx1"/>
                </a:solidFill>
                <a:effectLst/>
                <a:latin typeface="+mn-lt"/>
                <a:ea typeface="+mn-ea"/>
                <a:cs typeface="+mn-cs"/>
              </a:rPr>
              <a:t> </a:t>
            </a:r>
            <a:r>
              <a:rPr lang="en-US" sz="1200" i="1" kern="1200" baseline="300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Korkma</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çünkü</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seninleyim</a:t>
            </a:r>
            <a:r>
              <a:rPr lang="en-US" sz="1200" b="1" i="1"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Soyundan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olanları</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doğudan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getireceğim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Sizleri</a:t>
            </a:r>
            <a:r>
              <a:rPr lang="en-US" sz="1200" i="1" kern="1200" dirty="0" smtClean="0">
                <a:solidFill>
                  <a:schemeClr val="tx1"/>
                </a:solidFill>
                <a:effectLst/>
                <a:latin typeface="+mn-lt"/>
                <a:ea typeface="+mn-ea"/>
                <a:cs typeface="+mn-cs"/>
              </a:rPr>
              <a:t> de </a:t>
            </a:r>
            <a:r>
              <a:rPr lang="en-US" sz="1200" i="1" kern="1200" dirty="0" err="1" smtClean="0">
                <a:solidFill>
                  <a:schemeClr val="tx1"/>
                </a:solidFill>
                <a:effectLst/>
                <a:latin typeface="+mn-lt"/>
                <a:ea typeface="+mn-ea"/>
                <a:cs typeface="+mn-cs"/>
              </a:rPr>
              <a:t>batıdan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toplayacağım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Yeşaya</a:t>
            </a:r>
            <a:r>
              <a:rPr lang="en-US" sz="1200" i="1" kern="1200" dirty="0" smtClean="0">
                <a:solidFill>
                  <a:schemeClr val="tx1"/>
                </a:solidFill>
                <a:effectLst/>
                <a:latin typeface="+mn-lt"/>
                <a:ea typeface="+mn-ea"/>
                <a:cs typeface="+mn-cs"/>
              </a:rPr>
              <a:t> 43:1-5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12</a:t>
            </a:fld>
            <a:endParaRPr lang="en-US"/>
          </a:p>
        </p:txBody>
      </p:sp>
    </p:spTree>
    <p:extLst>
      <p:ext uri="{BB962C8B-B14F-4D97-AF65-F5344CB8AC3E}">
        <p14:creationId xmlns:p14="http://schemas.microsoft.com/office/powerpoint/2010/main" val="1285311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Mezmurcunun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sözleriyle</a:t>
            </a:r>
            <a:r>
              <a:rPr lang="en-US" sz="1200" kern="1200" dirty="0" smtClean="0">
                <a:solidFill>
                  <a:schemeClr val="tx1"/>
                </a:solidFill>
                <a:effectLst/>
                <a:latin typeface="+mn-lt"/>
                <a:ea typeface="+mn-ea"/>
                <a:cs typeface="+mn-cs"/>
              </a:rPr>
              <a:t>, “Bu </a:t>
            </a:r>
            <a:r>
              <a:rPr lang="en-US" sz="1200" kern="1200" dirty="0" err="1" smtClean="0">
                <a:solidFill>
                  <a:schemeClr val="tx1"/>
                </a:solidFill>
                <a:effectLst/>
                <a:latin typeface="+mn-lt"/>
                <a:ea typeface="+mn-ea"/>
                <a:cs typeface="+mn-cs"/>
              </a:rPr>
              <a:t>Tanrı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sonsuza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bizim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Tanrımız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olacak</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bize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hep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gösterecektir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Mezmurlar</a:t>
            </a:r>
            <a:r>
              <a:rPr lang="en-US" sz="1200" kern="1200" dirty="0" smtClean="0">
                <a:solidFill>
                  <a:schemeClr val="tx1"/>
                </a:solidFill>
                <a:effectLst/>
                <a:latin typeface="+mn-lt"/>
                <a:ea typeface="+mn-ea"/>
                <a:cs typeface="+mn-cs"/>
              </a:rPr>
              <a:t> 48:14) Evet! </a:t>
            </a:r>
            <a:r>
              <a:rPr lang="en-US" sz="1200" kern="1200" dirty="0" err="1" smtClean="0">
                <a:solidFill>
                  <a:schemeClr val="tx1"/>
                </a:solidFill>
                <a:effectLst/>
                <a:latin typeface="+mn-lt"/>
                <a:ea typeface="+mn-ea"/>
                <a:cs typeface="+mn-cs"/>
              </a:rPr>
              <a:t>Tanrı'ya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Ardımdan</a:t>
            </a:r>
            <a:r>
              <a:rPr lang="en-US" sz="1200" kern="1200" dirty="0" smtClean="0">
                <a:solidFill>
                  <a:schemeClr val="tx1"/>
                </a:solidFill>
                <a:effectLst/>
                <a:latin typeface="+mn-lt"/>
                <a:ea typeface="+mn-ea"/>
                <a:cs typeface="+mn-cs"/>
              </a:rPr>
              <a:t> gel” </a:t>
            </a:r>
            <a:r>
              <a:rPr lang="en-US" sz="1200" kern="1200" dirty="0" err="1" smtClean="0">
                <a:solidFill>
                  <a:schemeClr val="tx1"/>
                </a:solidFill>
                <a:effectLst/>
                <a:latin typeface="+mn-lt"/>
                <a:ea typeface="+mn-ea"/>
                <a:cs typeface="+mn-cs"/>
              </a:rPr>
              <a:t>dediğinde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güvenebiliriz</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Kapanış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İlahisi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Ardınca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Yürüyeceğim</a:t>
            </a:r>
            <a:r>
              <a:rPr lang="en-US" sz="1200" kern="1200" dirty="0" smtClean="0">
                <a:solidFill>
                  <a:schemeClr val="tx1"/>
                </a:solidFill>
                <a:effectLst/>
                <a:latin typeface="+mn-lt"/>
                <a:ea typeface="+mn-ea"/>
                <a:cs typeface="+mn-cs"/>
              </a:rPr>
              <a:t>, 623 SDA Hymnal.</a:t>
            </a: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Kapanış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Duası</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DE007AB4-19A7-AF4A-A6A0-A73D5B80C705}" type="slidenum">
              <a:rPr lang="en-US" smtClean="0"/>
              <a:t>13</a:t>
            </a:fld>
            <a:endParaRPr lang="en-US"/>
          </a:p>
        </p:txBody>
      </p:sp>
    </p:spTree>
    <p:extLst>
      <p:ext uri="{BB962C8B-B14F-4D97-AF65-F5344CB8AC3E}">
        <p14:creationId xmlns:p14="http://schemas.microsoft.com/office/powerpoint/2010/main" val="714337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B297D-A29E-4643-9BDD-8BF0AE4552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C1DED39-6D46-8849-8634-7304425A5A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0369F3D9-07D5-AD44-8398-D04F58015C03}"/>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5" name="Footer Placeholder 4">
            <a:extLst>
              <a:ext uri="{FF2B5EF4-FFF2-40B4-BE49-F238E27FC236}">
                <a16:creationId xmlns:a16="http://schemas.microsoft.com/office/drawing/2014/main" xmlns="" id="{6FFB1980-B830-B140-8A31-ECC208C01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5A5D0D3-3699-854C-AF1F-8F8EE98821F5}"/>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4176560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82CA82-24D8-3040-9745-3003D6554B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9634666-BFD7-2941-B880-3EC503805FE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AFFF87E-BBB6-EE4D-AA05-D9ED58436AE7}"/>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5" name="Footer Placeholder 4">
            <a:extLst>
              <a:ext uri="{FF2B5EF4-FFF2-40B4-BE49-F238E27FC236}">
                <a16:creationId xmlns:a16="http://schemas.microsoft.com/office/drawing/2014/main" xmlns="" id="{1F9480D6-4198-8245-B759-076C86DC72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665EFD0-59C6-8047-A500-09988D981DB0}"/>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1704838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3DB6FE-9646-DE47-BAB2-584536886A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83750BEE-A6B5-4849-B1D3-D627912F3F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6901199B-E91A-F648-BC41-BAF37325556B}"/>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5" name="Footer Placeholder 4">
            <a:extLst>
              <a:ext uri="{FF2B5EF4-FFF2-40B4-BE49-F238E27FC236}">
                <a16:creationId xmlns:a16="http://schemas.microsoft.com/office/drawing/2014/main" xmlns="" id="{9FFD033F-55CD-0448-BBCE-796BFD12FF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D569199-5C97-A04C-94D9-5DD9C49AD1A5}"/>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794335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A9B860-11B4-654A-9A17-89158874FC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9417D7A4-76AC-DA4C-BA6A-554AE5F0A7A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FD47C6C7-4F8C-974A-AAFB-B1C572C20EA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C444A87A-043B-8342-9E1D-F0A242CF36B0}"/>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6" name="Footer Placeholder 5">
            <a:extLst>
              <a:ext uri="{FF2B5EF4-FFF2-40B4-BE49-F238E27FC236}">
                <a16:creationId xmlns:a16="http://schemas.microsoft.com/office/drawing/2014/main" xmlns="" id="{828A7834-BED6-9140-A6E2-98664165D5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0A8ADC1-52EF-0548-A591-94D8EEFA02EA}"/>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3736071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689D8B-08DA-C142-AC91-A8F4C233D9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BE6CD4F-FEE9-094F-9EE8-B644E29BA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0602D6A4-4E79-0D42-8328-039D90D2FD0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7FAF50A5-9FA7-B148-B56C-EAA7C1E968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2F414C61-9E38-F84E-BAF8-C7A504AC186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7580A8E5-10B1-D549-90E0-715EB8FBDBA3}"/>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8" name="Footer Placeholder 7">
            <a:extLst>
              <a:ext uri="{FF2B5EF4-FFF2-40B4-BE49-F238E27FC236}">
                <a16:creationId xmlns:a16="http://schemas.microsoft.com/office/drawing/2014/main" xmlns="" id="{137F0B78-92E3-A343-8947-AF21C438AF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FBE1AE17-C950-2A40-A42D-A8AB64F79988}"/>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2730656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06D8DE-BD2D-4D48-AB58-AB0CEA1F02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6B739D5-6B34-CC4B-8808-B8F7AE2EEA06}"/>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4" name="Footer Placeholder 3">
            <a:extLst>
              <a:ext uri="{FF2B5EF4-FFF2-40B4-BE49-F238E27FC236}">
                <a16:creationId xmlns:a16="http://schemas.microsoft.com/office/drawing/2014/main" xmlns="" id="{320303AC-7BCB-1640-A6BD-3C3FC0E493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DF2EC4A-86C6-8B49-B8DE-2E2E6EAB3D26}"/>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2063381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49AB979-6611-B649-B256-E16D10EEF2E7}"/>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3" name="Footer Placeholder 2">
            <a:extLst>
              <a:ext uri="{FF2B5EF4-FFF2-40B4-BE49-F238E27FC236}">
                <a16:creationId xmlns:a16="http://schemas.microsoft.com/office/drawing/2014/main" xmlns="" id="{09A6E76A-FE78-1B4F-8DD7-1E6434E82F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B9EA1D7-0B6E-9049-BD29-EEF8BB284456}"/>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1153281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7CE718-F084-A141-BA7D-B1509D7ADA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A05973F-D661-5A4C-817E-EB776FE663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5D0A8F77-AA40-3D46-A46A-F203AC81C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2B585FC-41FA-0D46-83F0-BB392346E350}"/>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6" name="Footer Placeholder 5">
            <a:extLst>
              <a:ext uri="{FF2B5EF4-FFF2-40B4-BE49-F238E27FC236}">
                <a16:creationId xmlns:a16="http://schemas.microsoft.com/office/drawing/2014/main" xmlns="" id="{98D00FC6-5761-0A43-8B18-5C3BDA285B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6C3BEEC-8830-D542-AA2A-174C2071FAB9}"/>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137881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71FAEA-A2E4-9F4B-990D-279A04EBE7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1DA3C0B-07FD-614D-B5F2-98ECB084E4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67E4B9C-1BF9-924C-8A45-C004450519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C82B15D-59F0-6148-AD86-66E548372B15}"/>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6" name="Footer Placeholder 5">
            <a:extLst>
              <a:ext uri="{FF2B5EF4-FFF2-40B4-BE49-F238E27FC236}">
                <a16:creationId xmlns:a16="http://schemas.microsoft.com/office/drawing/2014/main" xmlns="" id="{2415FD55-B6FA-024E-A9E9-BCCCAC2AF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876F253-1070-8F42-923A-837894782E94}"/>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3800216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C75C07-76C0-8947-BF66-0C372C831A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DF6347D-1C87-BD4D-8AF6-18A74291FF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AE76102-AFC7-4E44-9F2B-A80512050477}"/>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5" name="Footer Placeholder 4">
            <a:extLst>
              <a:ext uri="{FF2B5EF4-FFF2-40B4-BE49-F238E27FC236}">
                <a16:creationId xmlns:a16="http://schemas.microsoft.com/office/drawing/2014/main" xmlns="" id="{445594B4-FDBD-324C-B74C-A9BE8B526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F7616C4-EF1C-6E4C-8A99-8AD614845D4C}"/>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381494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CE1BAC0-CE72-7143-B159-79DB249606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968162D-6511-F546-9B0E-43F680E4B2E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1AC30ED-ACB7-FC45-87CA-74CA806A42A0}"/>
              </a:ext>
            </a:extLst>
          </p:cNvPr>
          <p:cNvSpPr>
            <a:spLocks noGrp="1"/>
          </p:cNvSpPr>
          <p:nvPr>
            <p:ph type="dt" sz="half" idx="10"/>
          </p:nvPr>
        </p:nvSpPr>
        <p:spPr/>
        <p:txBody>
          <a:bodyPr/>
          <a:lstStyle/>
          <a:p>
            <a:fld id="{DF40A8A1-32EF-084D-9C46-EAFB5B47E744}" type="datetimeFigureOut">
              <a:rPr lang="en-US" smtClean="0"/>
              <a:t>1/30/19</a:t>
            </a:fld>
            <a:endParaRPr lang="en-US"/>
          </a:p>
        </p:txBody>
      </p:sp>
      <p:sp>
        <p:nvSpPr>
          <p:cNvPr id="5" name="Footer Placeholder 4">
            <a:extLst>
              <a:ext uri="{FF2B5EF4-FFF2-40B4-BE49-F238E27FC236}">
                <a16:creationId xmlns:a16="http://schemas.microsoft.com/office/drawing/2014/main" xmlns="" id="{340CA793-C234-0D4C-B538-306C960A2A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ABAE51E-B2A0-2B44-BE73-D1FF63D21445}"/>
              </a:ext>
            </a:extLst>
          </p:cNvPr>
          <p:cNvSpPr>
            <a:spLocks noGrp="1"/>
          </p:cNvSpPr>
          <p:nvPr>
            <p:ph type="sldNum" sz="quarter" idx="12"/>
          </p:nvPr>
        </p:nvSpPr>
        <p:spPr/>
        <p:txBody>
          <a:bodyPr/>
          <a:lstStyle/>
          <a:p>
            <a:fld id="{C1C3B99C-D299-8C4C-8869-6765251EEF62}" type="slidenum">
              <a:rPr lang="en-US" smtClean="0"/>
              <a:t>‹#›</a:t>
            </a:fld>
            <a:endParaRPr lang="en-US"/>
          </a:p>
        </p:txBody>
      </p:sp>
    </p:spTree>
    <p:extLst>
      <p:ext uri="{BB962C8B-B14F-4D97-AF65-F5344CB8AC3E}">
        <p14:creationId xmlns:p14="http://schemas.microsoft.com/office/powerpoint/2010/main" val="8037564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1594D4F-2AA8-194C-A916-F23BE1375C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F90DAF2F-8C39-414A-AC00-698DCF58A3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FFAE4B3-3724-0C4D-812D-AC3471BE2E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0A8A1-32EF-084D-9C46-EAFB5B47E744}" type="datetimeFigureOut">
              <a:rPr lang="en-US" smtClean="0"/>
              <a:t>1/30/19</a:t>
            </a:fld>
            <a:endParaRPr lang="en-US"/>
          </a:p>
        </p:txBody>
      </p:sp>
      <p:sp>
        <p:nvSpPr>
          <p:cNvPr id="5" name="Footer Placeholder 4">
            <a:extLst>
              <a:ext uri="{FF2B5EF4-FFF2-40B4-BE49-F238E27FC236}">
                <a16:creationId xmlns:a16="http://schemas.microsoft.com/office/drawing/2014/main" xmlns="" id="{D17F6D49-EDBF-0D41-B0A9-7FEA59114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C5FC1BF3-1106-F44C-A3A0-0E0E335C5B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3B99C-D299-8C4C-8869-6765251EEF62}" type="slidenum">
              <a:rPr lang="en-US" smtClean="0"/>
              <a:t>‹#›</a:t>
            </a:fld>
            <a:endParaRPr lang="en-US"/>
          </a:p>
        </p:txBody>
      </p:sp>
    </p:spTree>
    <p:extLst>
      <p:ext uri="{BB962C8B-B14F-4D97-AF65-F5344CB8AC3E}">
        <p14:creationId xmlns:p14="http://schemas.microsoft.com/office/powerpoint/2010/main" val="2577396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235A78A-1DE9-D842-858F-FC1FE3DE79FD}"/>
              </a:ext>
            </a:extLst>
          </p:cNvPr>
          <p:cNvPicPr>
            <a:picLocks noChangeAspect="1"/>
          </p:cNvPicPr>
          <p:nvPr/>
        </p:nvPicPr>
        <p:blipFill rotWithShape="1">
          <a:blip r:embed="rId3"/>
          <a:srcRect l="5787" t="18822" b="10518"/>
          <a:stretch/>
        </p:blipFill>
        <p:spPr>
          <a:xfrm>
            <a:off x="20" y="6118"/>
            <a:ext cx="12191980" cy="6857990"/>
          </a:xfrm>
          <a:prstGeom prst="rect">
            <a:avLst/>
          </a:prstGeom>
        </p:spPr>
      </p:pic>
      <p:sp>
        <p:nvSpPr>
          <p:cNvPr id="10" name="Rectangle 9">
            <a:extLst>
              <a:ext uri="{FF2B5EF4-FFF2-40B4-BE49-F238E27FC236}">
                <a16:creationId xmlns:a16="http://schemas.microsoft.com/office/drawing/2014/main" xmlns="" id="{ED49FE6D-E54D-4A15-9572-966ED42F8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a:xfrm>
            <a:off x="3176" y="4251489"/>
            <a:ext cx="12188824" cy="2077327"/>
          </a:xfrm>
          <a:prstGeom prst="rect">
            <a:avLst/>
          </a:prstGeom>
          <a:solidFill>
            <a:schemeClr val="bg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835561-9DD0-8A4B-8221-270E0C514274}"/>
              </a:ext>
            </a:extLst>
          </p:cNvPr>
          <p:cNvSpPr>
            <a:spLocks noGrp="1"/>
          </p:cNvSpPr>
          <p:nvPr>
            <p:ph type="ctrTitle"/>
          </p:nvPr>
        </p:nvSpPr>
        <p:spPr>
          <a:xfrm>
            <a:off x="599607" y="6012352"/>
            <a:ext cx="10953833" cy="646851"/>
          </a:xfrm>
        </p:spPr>
        <p:txBody>
          <a:bodyPr>
            <a:noAutofit/>
          </a:bodyPr>
          <a:lstStyle/>
          <a:p>
            <a:pPr>
              <a:lnSpc>
                <a:spcPct val="100000"/>
              </a:lnSpc>
            </a:pPr>
            <a:r>
              <a:rPr lang="en-US" sz="3600" b="1" dirty="0" smtClean="0">
                <a:latin typeface="Avenir Next" panose="020B0503020202020204" pitchFamily="34" charset="0"/>
              </a:rPr>
              <a:t> </a:t>
            </a:r>
            <a:r>
              <a:rPr lang="en-US" sz="4000" b="1" dirty="0" smtClean="0">
                <a:solidFill>
                  <a:schemeClr val="accent2">
                    <a:lumMod val="50000"/>
                  </a:schemeClr>
                </a:solidFill>
                <a:latin typeface="Avenir Next" panose="020B0503020202020204" pitchFamily="34" charset="0"/>
              </a:rPr>
              <a:t>“</a:t>
            </a:r>
            <a:r>
              <a:rPr lang="en-US" sz="4000" b="1" dirty="0" err="1">
                <a:solidFill>
                  <a:schemeClr val="accent2">
                    <a:lumMod val="50000"/>
                  </a:schemeClr>
                </a:solidFill>
                <a:latin typeface="Avenir Next" panose="020B0503020202020204" pitchFamily="34" charset="0"/>
              </a:rPr>
              <a:t>Ardımdan</a:t>
            </a:r>
            <a:r>
              <a:rPr lang="en-US" sz="4000" b="1" dirty="0">
                <a:solidFill>
                  <a:schemeClr val="accent2">
                    <a:lumMod val="50000"/>
                  </a:schemeClr>
                </a:solidFill>
                <a:latin typeface="Avenir Next" panose="020B0503020202020204" pitchFamily="34" charset="0"/>
              </a:rPr>
              <a:t> gel” </a:t>
            </a:r>
            <a:r>
              <a:rPr lang="en-US" sz="4000" b="1" dirty="0" smtClean="0">
                <a:solidFill>
                  <a:schemeClr val="accent2">
                    <a:lumMod val="50000"/>
                  </a:schemeClr>
                </a:solidFill>
                <a:latin typeface="Avenir Next" panose="020B0503020202020204" pitchFamily="34" charset="0"/>
              </a:rPr>
              <a:t/>
            </a:r>
            <a:br>
              <a:rPr lang="en-US" sz="4000" b="1" dirty="0" smtClean="0">
                <a:solidFill>
                  <a:schemeClr val="accent2">
                    <a:lumMod val="50000"/>
                  </a:schemeClr>
                </a:solidFill>
                <a:latin typeface="Avenir Next" panose="020B0503020202020204" pitchFamily="34" charset="0"/>
              </a:rPr>
            </a:br>
            <a:r>
              <a:rPr lang="en-US" sz="4000" b="1" dirty="0" err="1" smtClean="0">
                <a:latin typeface="Avenir Next" panose="020B0503020202020204" pitchFamily="34" charset="0"/>
              </a:rPr>
              <a:t>dediğinde</a:t>
            </a:r>
            <a:r>
              <a:rPr lang="en-US" sz="4000" b="1" dirty="0" smtClean="0">
                <a:latin typeface="Avenir Next" panose="020B0503020202020204" pitchFamily="34" charset="0"/>
              </a:rPr>
              <a:t> </a:t>
            </a:r>
            <a:r>
              <a:rPr lang="en-US" sz="4000" b="1" dirty="0" err="1">
                <a:latin typeface="Avenir Next" panose="020B0503020202020204" pitchFamily="34" charset="0"/>
              </a:rPr>
              <a:t>Tanrı’ya</a:t>
            </a:r>
            <a:r>
              <a:rPr lang="en-US" sz="4000" b="1" dirty="0">
                <a:latin typeface="Avenir Next" panose="020B0503020202020204" pitchFamily="34" charset="0"/>
              </a:rPr>
              <a:t> </a:t>
            </a:r>
            <a:r>
              <a:rPr lang="en-US" sz="4000" b="1" dirty="0" err="1">
                <a:latin typeface="Avenir Next" panose="020B0503020202020204" pitchFamily="34" charset="0"/>
              </a:rPr>
              <a:t>güvenebilir</a:t>
            </a:r>
            <a:r>
              <a:rPr lang="en-US" sz="4000" b="1" dirty="0">
                <a:latin typeface="Avenir Next" panose="020B0503020202020204" pitchFamily="34" charset="0"/>
              </a:rPr>
              <a:t> </a:t>
            </a:r>
            <a:r>
              <a:rPr lang="en-US" sz="4000" b="1" dirty="0" err="1">
                <a:latin typeface="Avenir Next" panose="020B0503020202020204" pitchFamily="34" charset="0"/>
              </a:rPr>
              <a:t>miyiz</a:t>
            </a:r>
            <a:r>
              <a:rPr lang="en-US" sz="4000" b="1" dirty="0">
                <a:latin typeface="Avenir Next" panose="020B0503020202020204" pitchFamily="34" charset="0"/>
              </a:rPr>
              <a:t>? </a:t>
            </a:r>
            <a:r>
              <a:rPr lang="en-US" sz="3600" dirty="0">
                <a:latin typeface="Avenir Next" panose="020B0503020202020204" pitchFamily="34" charset="0"/>
              </a:rPr>
              <a:t/>
            </a:r>
            <a:br>
              <a:rPr lang="en-US" sz="3600" dirty="0">
                <a:latin typeface="Avenir Next" panose="020B0503020202020204" pitchFamily="34" charset="0"/>
              </a:rPr>
            </a:br>
            <a:r>
              <a:rPr lang="en-US" sz="3600" dirty="0">
                <a:latin typeface="Avenir Next" panose="020B0503020202020204" pitchFamily="34" charset="0"/>
              </a:rPr>
              <a:t> </a:t>
            </a:r>
            <a:r>
              <a:rPr lang="en-US" sz="2000" dirty="0" err="1" smtClean="0"/>
              <a:t>Yazar</a:t>
            </a:r>
            <a:r>
              <a:rPr lang="en-US" sz="2000" dirty="0" smtClean="0"/>
              <a:t> </a:t>
            </a:r>
            <a:r>
              <a:rPr lang="en-US" sz="2000" dirty="0"/>
              <a:t>Karen J. Pearson</a:t>
            </a:r>
            <a:br>
              <a:rPr lang="en-US" sz="2000" dirty="0"/>
            </a:br>
            <a:endParaRPr lang="en-US" sz="2000" dirty="0"/>
          </a:p>
        </p:txBody>
      </p:sp>
      <p:cxnSp>
        <p:nvCxnSpPr>
          <p:cNvPr id="12" name="Straight Connector 11">
            <a:extLst>
              <a:ext uri="{FF2B5EF4-FFF2-40B4-BE49-F238E27FC236}">
                <a16:creationId xmlns:a16="http://schemas.microsoft.com/office/drawing/2014/main" xmlns="" id="{EAFC8083-BBFA-464C-A805-4E844F66B23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bwMode="white">
          <a:xfrm>
            <a:off x="0" y="4126832"/>
            <a:ext cx="12188824" cy="0"/>
          </a:xfrm>
          <a:prstGeom prst="line">
            <a:avLst/>
          </a:prstGeom>
          <a:ln w="50800">
            <a:solidFill>
              <a:schemeClr val="bg2">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C752BC6-CDD2-4020-8DCF-B5E813CD3A5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bwMode="white">
          <a:xfrm>
            <a:off x="0" y="6448927"/>
            <a:ext cx="12188824" cy="0"/>
          </a:xfrm>
          <a:prstGeom prst="line">
            <a:avLst/>
          </a:prstGeom>
          <a:ln w="50800">
            <a:solidFill>
              <a:schemeClr val="bg2">
                <a:alpha val="9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xmlns="" id="{D6924E00-9905-8840-A725-A60E424807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62046" y="5862452"/>
            <a:ext cx="506738" cy="354806"/>
          </a:xfrm>
          <a:prstGeom prst="rect">
            <a:avLst/>
          </a:prstGeom>
        </p:spPr>
      </p:pic>
    </p:spTree>
    <p:extLst>
      <p:ext uri="{BB962C8B-B14F-4D97-AF65-F5344CB8AC3E}">
        <p14:creationId xmlns:p14="http://schemas.microsoft.com/office/powerpoint/2010/main" val="3313605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B091FA3-B836-984F-9E04-8EE66326DF54}"/>
              </a:ext>
            </a:extLst>
          </p:cNvPr>
          <p:cNvPicPr>
            <a:picLocks noChangeAspect="1"/>
          </p:cNvPicPr>
          <p:nvPr/>
        </p:nvPicPr>
        <p:blipFill rotWithShape="1">
          <a:blip r:embed="rId3"/>
          <a:srcRect b="48962"/>
          <a:stretch/>
        </p:blipFill>
        <p:spPr>
          <a:xfrm>
            <a:off x="-1" y="0"/>
            <a:ext cx="12192001" cy="4666928"/>
          </a:xfrm>
          <a:prstGeom prst="rect">
            <a:avLst/>
          </a:prstGeom>
        </p:spPr>
      </p:pic>
      <p:pic>
        <p:nvPicPr>
          <p:cNvPr id="10" name="Picture 9">
            <a:extLst>
              <a:ext uri="{FF2B5EF4-FFF2-40B4-BE49-F238E27FC236}">
                <a16:creationId xmlns:a16="http://schemas.microsoft.com/office/drawing/2014/main" xmlns=""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xmlns=""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C0323C61-0C87-2C45-B5BE-71F01867AAB0}"/>
              </a:ext>
            </a:extLst>
          </p:cNvPr>
          <p:cNvSpPr>
            <a:spLocks noGrp="1"/>
          </p:cNvSpPr>
          <p:nvPr>
            <p:ph idx="1"/>
          </p:nvPr>
        </p:nvSpPr>
        <p:spPr>
          <a:xfrm>
            <a:off x="1903751" y="3342809"/>
            <a:ext cx="8589364" cy="2878110"/>
          </a:xfrm>
        </p:spPr>
        <p:txBody>
          <a:bodyPr anchor="ctr">
            <a:normAutofit/>
          </a:bodyPr>
          <a:lstStyle/>
          <a:p>
            <a:pPr marL="0" indent="0" algn="ctr">
              <a:lnSpc>
                <a:spcPct val="150000"/>
              </a:lnSpc>
              <a:buNone/>
            </a:pPr>
            <a:r>
              <a:rPr lang="en-US" dirty="0" smtClean="0">
                <a:solidFill>
                  <a:srgbClr val="000000"/>
                </a:solidFill>
                <a:latin typeface="Avenir Next" panose="020B0503020202020204" pitchFamily="34" charset="0"/>
              </a:rPr>
              <a:t>“</a:t>
            </a:r>
            <a:r>
              <a:rPr lang="en-US" dirty="0" smtClean="0">
                <a:solidFill>
                  <a:srgbClr val="000000"/>
                </a:solidFill>
                <a:latin typeface="Avenir Next" panose="020B0503020202020204" pitchFamily="34" charset="0"/>
              </a:rPr>
              <a:t>Bu </a:t>
            </a:r>
            <a:r>
              <a:rPr lang="en-US" dirty="0" err="1">
                <a:solidFill>
                  <a:srgbClr val="000000"/>
                </a:solidFill>
                <a:latin typeface="Avenir Next" panose="020B0503020202020204" pitchFamily="34" charset="0"/>
              </a:rPr>
              <a:t>Tanrı</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sonsuza</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dek</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bizim</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Tanrımız</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olacak</a:t>
            </a:r>
            <a:r>
              <a:rPr lang="en-US" dirty="0">
                <a:solidFill>
                  <a:srgbClr val="000000"/>
                </a:solidFill>
                <a:latin typeface="Avenir Next" panose="020B0503020202020204" pitchFamily="34" charset="0"/>
              </a:rPr>
              <a:t>, </a:t>
            </a:r>
            <a:endParaRPr lang="en-US" dirty="0" smtClean="0">
              <a:solidFill>
                <a:srgbClr val="000000"/>
              </a:solidFill>
              <a:latin typeface="Avenir Next" panose="020B0503020202020204" pitchFamily="34" charset="0"/>
            </a:endParaRPr>
          </a:p>
          <a:p>
            <a:pPr marL="0" indent="0" algn="ctr">
              <a:lnSpc>
                <a:spcPct val="150000"/>
              </a:lnSpc>
              <a:buNone/>
            </a:pPr>
            <a:r>
              <a:rPr lang="en-US" dirty="0" err="1" smtClean="0">
                <a:solidFill>
                  <a:srgbClr val="000000"/>
                </a:solidFill>
                <a:latin typeface="Avenir Next" panose="020B0503020202020204" pitchFamily="34" charset="0"/>
              </a:rPr>
              <a:t>Bize</a:t>
            </a:r>
            <a:r>
              <a:rPr lang="en-US" dirty="0" smtClean="0">
                <a:solidFill>
                  <a:srgbClr val="000000"/>
                </a:solidFill>
                <a:latin typeface="Avenir Next" panose="020B0503020202020204" pitchFamily="34" charset="0"/>
              </a:rPr>
              <a:t> </a:t>
            </a:r>
            <a:r>
              <a:rPr lang="en-US" b="1" dirty="0" err="1">
                <a:solidFill>
                  <a:srgbClr val="000000"/>
                </a:solidFill>
                <a:latin typeface="Avenir Next" panose="020B0503020202020204" pitchFamily="34" charset="0"/>
              </a:rPr>
              <a:t>hep</a:t>
            </a:r>
            <a:r>
              <a:rPr lang="en-US" b="1" dirty="0">
                <a:solidFill>
                  <a:srgbClr val="000000"/>
                </a:solidFill>
                <a:latin typeface="Avenir Next" panose="020B0503020202020204" pitchFamily="34" charset="0"/>
              </a:rPr>
              <a:t> </a:t>
            </a:r>
            <a:r>
              <a:rPr lang="en-US" b="1" dirty="0" err="1">
                <a:solidFill>
                  <a:srgbClr val="000000"/>
                </a:solidFill>
                <a:latin typeface="Avenir Next" panose="020B0503020202020204" pitchFamily="34" charset="0"/>
              </a:rPr>
              <a:t>yol</a:t>
            </a:r>
            <a:r>
              <a:rPr lang="en-US" b="1" dirty="0">
                <a:solidFill>
                  <a:srgbClr val="000000"/>
                </a:solidFill>
                <a:latin typeface="Avenir Next" panose="020B0503020202020204" pitchFamily="34" charset="0"/>
              </a:rPr>
              <a:t> </a:t>
            </a:r>
            <a:r>
              <a:rPr lang="en-US" b="1" dirty="0" err="1">
                <a:solidFill>
                  <a:srgbClr val="000000"/>
                </a:solidFill>
                <a:latin typeface="Avenir Next" panose="020B0503020202020204" pitchFamily="34" charset="0"/>
              </a:rPr>
              <a:t>gösterecektir</a:t>
            </a:r>
            <a:r>
              <a:rPr lang="en-US" dirty="0">
                <a:solidFill>
                  <a:srgbClr val="000000"/>
                </a:solidFill>
                <a:latin typeface="Avenir Next" panose="020B0503020202020204" pitchFamily="34" charset="0"/>
              </a:rPr>
              <a:t>.” </a:t>
            </a:r>
            <a:endParaRPr lang="en-US" dirty="0">
              <a:solidFill>
                <a:srgbClr val="000000"/>
              </a:solidFill>
              <a:latin typeface="Avenir Next" panose="020B0503020202020204" pitchFamily="34" charset="0"/>
            </a:endParaRPr>
          </a:p>
          <a:p>
            <a:pPr marL="0" indent="0" algn="ctr">
              <a:lnSpc>
                <a:spcPct val="150000"/>
              </a:lnSpc>
              <a:buNone/>
            </a:pPr>
            <a:r>
              <a:rPr lang="en-US" sz="2400" dirty="0" smtClean="0">
                <a:solidFill>
                  <a:srgbClr val="000000"/>
                </a:solidFill>
                <a:latin typeface="Avenir Next" panose="020B0503020202020204" pitchFamily="34" charset="0"/>
              </a:rPr>
              <a:t>(</a:t>
            </a:r>
            <a:r>
              <a:rPr lang="en-US" sz="2400" dirty="0" err="1" smtClean="0">
                <a:solidFill>
                  <a:srgbClr val="000000"/>
                </a:solidFill>
                <a:latin typeface="Avenir Next" panose="020B0503020202020204" pitchFamily="34" charset="0"/>
              </a:rPr>
              <a:t>Mezmurlar</a:t>
            </a:r>
            <a:r>
              <a:rPr lang="en-US" sz="2400" dirty="0" smtClean="0">
                <a:solidFill>
                  <a:srgbClr val="000000"/>
                </a:solidFill>
                <a:latin typeface="Avenir Next" panose="020B0503020202020204" pitchFamily="34" charset="0"/>
              </a:rPr>
              <a:t> 48:14)</a:t>
            </a:r>
            <a:endParaRPr lang="en-US" sz="2400" dirty="0">
              <a:solidFill>
                <a:srgbClr val="000000"/>
              </a:solidFill>
              <a:latin typeface="Avenir Next" panose="020B0503020202020204" pitchFamily="34" charset="0"/>
            </a:endParaRPr>
          </a:p>
          <a:p>
            <a:pPr algn="ctr">
              <a:lnSpc>
                <a:spcPct val="150000"/>
              </a:lnSpc>
            </a:pPr>
            <a:endParaRPr lang="en-US" dirty="0">
              <a:solidFill>
                <a:srgbClr val="000000"/>
              </a:solidFill>
              <a:latin typeface="Avenir Next" panose="020B0503020202020204" pitchFamily="34" charset="0"/>
            </a:endParaRPr>
          </a:p>
        </p:txBody>
      </p:sp>
    </p:spTree>
    <p:extLst>
      <p:ext uri="{BB962C8B-B14F-4D97-AF65-F5344CB8AC3E}">
        <p14:creationId xmlns:p14="http://schemas.microsoft.com/office/powerpoint/2010/main" val="2947624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Arrow Connector 11">
            <a:extLst>
              <a:ext uri="{FF2B5EF4-FFF2-40B4-BE49-F238E27FC236}">
                <a16:creationId xmlns:a16="http://schemas.microsoft.com/office/drawing/2014/main" xmlns=""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D307D946-BF60-1146-A4C8-7551BD3A61A1}"/>
              </a:ext>
            </a:extLst>
          </p:cNvPr>
          <p:cNvSpPr>
            <a:spLocks noGrp="1"/>
          </p:cNvSpPr>
          <p:nvPr>
            <p:ph idx="1"/>
          </p:nvPr>
        </p:nvSpPr>
        <p:spPr>
          <a:xfrm>
            <a:off x="483871" y="2495024"/>
            <a:ext cx="5120113" cy="4054366"/>
          </a:xfrm>
        </p:spPr>
        <p:txBody>
          <a:bodyPr>
            <a:normAutofit/>
          </a:bodyPr>
          <a:lstStyle/>
          <a:p>
            <a:pPr marL="0" indent="0" algn="ctr">
              <a:buNone/>
            </a:pPr>
            <a:r>
              <a:rPr lang="en-US" dirty="0" err="1" smtClean="0"/>
              <a:t>Ama</a:t>
            </a:r>
            <a:r>
              <a:rPr lang="en-US" dirty="0" smtClean="0"/>
              <a:t> </a:t>
            </a:r>
            <a:r>
              <a:rPr lang="en-US" dirty="0"/>
              <a:t>RAB </a:t>
            </a:r>
            <a:r>
              <a:rPr lang="en-US" dirty="0" err="1"/>
              <a:t>Samuel’e</a:t>
            </a:r>
            <a:r>
              <a:rPr lang="en-US" dirty="0"/>
              <a:t>, “</a:t>
            </a:r>
            <a:r>
              <a:rPr lang="en-US" dirty="0" err="1"/>
              <a:t>Onun</a:t>
            </a:r>
            <a:r>
              <a:rPr lang="en-US" dirty="0"/>
              <a:t> </a:t>
            </a:r>
            <a:r>
              <a:rPr lang="en-US" dirty="0" err="1"/>
              <a:t>yakışıklı</a:t>
            </a:r>
            <a:r>
              <a:rPr lang="en-US" dirty="0"/>
              <a:t> </a:t>
            </a:r>
            <a:r>
              <a:rPr lang="en-US" dirty="0" err="1"/>
              <a:t>ve</a:t>
            </a:r>
            <a:r>
              <a:rPr lang="en-US" dirty="0"/>
              <a:t> </a:t>
            </a:r>
            <a:r>
              <a:rPr lang="en-US" dirty="0" err="1"/>
              <a:t>uzun</a:t>
            </a:r>
            <a:r>
              <a:rPr lang="en-US" dirty="0"/>
              <a:t> </a:t>
            </a:r>
            <a:r>
              <a:rPr lang="en-US" dirty="0" err="1"/>
              <a:t>boylu</a:t>
            </a:r>
            <a:r>
              <a:rPr lang="en-US" dirty="0"/>
              <a:t> </a:t>
            </a:r>
            <a:r>
              <a:rPr lang="en-US" dirty="0" err="1"/>
              <a:t>olduğuna</a:t>
            </a:r>
            <a:r>
              <a:rPr lang="en-US" dirty="0"/>
              <a:t> </a:t>
            </a:r>
            <a:r>
              <a:rPr lang="en-US" dirty="0" err="1"/>
              <a:t>bakma</a:t>
            </a:r>
            <a:r>
              <a:rPr lang="en-US" dirty="0"/>
              <a:t>” </a:t>
            </a:r>
            <a:r>
              <a:rPr lang="en-US" dirty="0" err="1"/>
              <a:t>dedi</a:t>
            </a:r>
            <a:r>
              <a:rPr lang="en-US" dirty="0"/>
              <a:t>, “Ben </a:t>
            </a:r>
            <a:r>
              <a:rPr lang="en-US" dirty="0" err="1"/>
              <a:t>onu</a:t>
            </a:r>
            <a:r>
              <a:rPr lang="en-US" dirty="0"/>
              <a:t> </a:t>
            </a:r>
            <a:r>
              <a:rPr lang="en-US" dirty="0" err="1"/>
              <a:t>reddettim</a:t>
            </a:r>
            <a:r>
              <a:rPr lang="en-US" dirty="0"/>
              <a:t>. </a:t>
            </a:r>
            <a:r>
              <a:rPr lang="en-US" dirty="0" err="1"/>
              <a:t>Çünkü</a:t>
            </a:r>
            <a:r>
              <a:rPr lang="en-US" dirty="0"/>
              <a:t> RAB </a:t>
            </a:r>
            <a:r>
              <a:rPr lang="en-US" dirty="0" err="1"/>
              <a:t>insanın</a:t>
            </a:r>
            <a:r>
              <a:rPr lang="en-US" dirty="0"/>
              <a:t> </a:t>
            </a:r>
            <a:r>
              <a:rPr lang="en-US" dirty="0" err="1"/>
              <a:t>gördüğü</a:t>
            </a:r>
            <a:r>
              <a:rPr lang="en-US" dirty="0"/>
              <a:t> </a:t>
            </a:r>
            <a:r>
              <a:rPr lang="en-US" dirty="0" err="1"/>
              <a:t>gibi</a:t>
            </a:r>
            <a:r>
              <a:rPr lang="en-US" dirty="0"/>
              <a:t> </a:t>
            </a:r>
            <a:r>
              <a:rPr lang="en-US" dirty="0" err="1"/>
              <a:t>görmez</a:t>
            </a:r>
            <a:r>
              <a:rPr lang="en-US" dirty="0"/>
              <a:t>; </a:t>
            </a:r>
            <a:r>
              <a:rPr lang="en-US" dirty="0" err="1"/>
              <a:t>insan</a:t>
            </a:r>
            <a:r>
              <a:rPr lang="en-US" dirty="0"/>
              <a:t> </a:t>
            </a:r>
            <a:r>
              <a:rPr lang="en-US" dirty="0" err="1"/>
              <a:t>dış</a:t>
            </a:r>
            <a:r>
              <a:rPr lang="en-US" dirty="0"/>
              <a:t> </a:t>
            </a:r>
            <a:r>
              <a:rPr lang="en-US" dirty="0" err="1"/>
              <a:t>görünüşe</a:t>
            </a:r>
            <a:r>
              <a:rPr lang="en-US" dirty="0"/>
              <a:t>, RAB </a:t>
            </a:r>
            <a:r>
              <a:rPr lang="en-US" dirty="0" err="1"/>
              <a:t>ise</a:t>
            </a:r>
            <a:r>
              <a:rPr lang="en-US" dirty="0"/>
              <a:t> </a:t>
            </a:r>
            <a:r>
              <a:rPr lang="en-US" dirty="0" err="1"/>
              <a:t>yüreğe</a:t>
            </a:r>
            <a:r>
              <a:rPr lang="en-US" dirty="0"/>
              <a:t> </a:t>
            </a:r>
            <a:r>
              <a:rPr lang="en-US" dirty="0" err="1"/>
              <a:t>bakar</a:t>
            </a:r>
            <a:r>
              <a:rPr lang="en-US" dirty="0"/>
              <a:t>.” </a:t>
            </a:r>
            <a:endParaRPr lang="en-US" dirty="0"/>
          </a:p>
          <a:p>
            <a:pPr marL="0" indent="0" algn="ctr">
              <a:buNone/>
            </a:pPr>
            <a:r>
              <a:rPr lang="en-US" sz="2400" dirty="0"/>
              <a:t>(</a:t>
            </a:r>
            <a:r>
              <a:rPr lang="en-US" sz="2400" dirty="0" smtClean="0"/>
              <a:t>1. </a:t>
            </a:r>
            <a:r>
              <a:rPr lang="en-US" sz="2400" dirty="0"/>
              <a:t>Samuel 16:7).</a:t>
            </a:r>
          </a:p>
          <a:p>
            <a:pPr marL="0" indent="0" algn="ctr">
              <a:buNone/>
            </a:pPr>
            <a:endParaRPr lang="en-US" sz="3200" dirty="0"/>
          </a:p>
        </p:txBody>
      </p:sp>
      <p:pic>
        <p:nvPicPr>
          <p:cNvPr id="7" name="Picture 6">
            <a:extLst>
              <a:ext uri="{FF2B5EF4-FFF2-40B4-BE49-F238E27FC236}">
                <a16:creationId xmlns:a16="http://schemas.microsoft.com/office/drawing/2014/main" xmlns="" id="{7CB19ACE-52D7-3D4A-8172-A1B0C86C06C4}"/>
              </a:ext>
            </a:extLst>
          </p:cNvPr>
          <p:cNvPicPr>
            <a:picLocks noChangeAspect="1"/>
          </p:cNvPicPr>
          <p:nvPr/>
        </p:nvPicPr>
        <p:blipFill rotWithShape="1">
          <a:blip r:embed="rId3"/>
          <a:srcRect l="18324" r="12635"/>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77016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751F033C-7093-F241-8092-BA4B69707AC7}"/>
              </a:ext>
            </a:extLst>
          </p:cNvPr>
          <p:cNvPicPr>
            <a:picLocks noChangeAspect="1"/>
          </p:cNvPicPr>
          <p:nvPr/>
        </p:nvPicPr>
        <p:blipFill rotWithShape="1">
          <a:blip r:embed="rId3"/>
          <a:srcRect t="9725" r="9091" b="22094"/>
          <a:stretch/>
        </p:blipFill>
        <p:spPr>
          <a:xfrm>
            <a:off x="20" y="10"/>
            <a:ext cx="12191980" cy="6857990"/>
          </a:xfrm>
          <a:prstGeom prst="rect">
            <a:avLst/>
          </a:prstGeom>
        </p:spPr>
      </p:pic>
      <p:sp>
        <p:nvSpPr>
          <p:cNvPr id="12" name="Freeform: Shape 11">
            <a:extLst>
              <a:ext uri="{FF2B5EF4-FFF2-40B4-BE49-F238E27FC236}">
                <a16:creationId xmlns:a16="http://schemas.microsoft.com/office/drawing/2014/main" xmlns="" id="{E862BE82-D00D-42C1-BF16-93AA37870C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xmlns="" id="{F6D92C2D-1D3D-4974-918C-06579FB354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C56CCD8E-EB32-4148-83A7-699C95994EFD}"/>
              </a:ext>
            </a:extLst>
          </p:cNvPr>
          <p:cNvSpPr>
            <a:spLocks noGrp="1"/>
          </p:cNvSpPr>
          <p:nvPr>
            <p:ph idx="1"/>
          </p:nvPr>
        </p:nvSpPr>
        <p:spPr>
          <a:xfrm>
            <a:off x="143052" y="859210"/>
            <a:ext cx="4646118" cy="3575630"/>
          </a:xfrm>
        </p:spPr>
        <p:txBody>
          <a:bodyPr anchor="t">
            <a:normAutofit/>
          </a:bodyPr>
          <a:lstStyle/>
          <a:p>
            <a:pPr marL="0" indent="0" algn="ctr">
              <a:buNone/>
            </a:pPr>
            <a:r>
              <a:rPr lang="en-US" dirty="0" smtClean="0"/>
              <a:t>“</a:t>
            </a:r>
            <a:r>
              <a:rPr lang="en-US" dirty="0" err="1"/>
              <a:t>Kalk</a:t>
            </a:r>
            <a:r>
              <a:rPr lang="en-US" dirty="0"/>
              <a:t>, </a:t>
            </a:r>
            <a:r>
              <a:rPr lang="en-US" dirty="0" err="1"/>
              <a:t>onu</a:t>
            </a:r>
            <a:r>
              <a:rPr lang="en-US" dirty="0"/>
              <a:t> </a:t>
            </a:r>
            <a:r>
              <a:rPr lang="en-US" dirty="0" err="1"/>
              <a:t>meshet</a:t>
            </a:r>
            <a:r>
              <a:rPr lang="en-US" dirty="0"/>
              <a:t>. </a:t>
            </a:r>
            <a:r>
              <a:rPr lang="en-US" dirty="0" err="1"/>
              <a:t>Seçtiğim</a:t>
            </a:r>
            <a:r>
              <a:rPr lang="en-US" dirty="0"/>
              <a:t> </a:t>
            </a:r>
            <a:r>
              <a:rPr lang="en-US" dirty="0" err="1"/>
              <a:t>kişi</a:t>
            </a:r>
            <a:r>
              <a:rPr lang="en-US" dirty="0"/>
              <a:t> </a:t>
            </a:r>
            <a:r>
              <a:rPr lang="en-US" dirty="0" err="1"/>
              <a:t>odur</a:t>
            </a:r>
            <a:r>
              <a:rPr lang="en-US" dirty="0"/>
              <a:t>” </a:t>
            </a:r>
            <a:r>
              <a:rPr lang="en-US" dirty="0" err="1"/>
              <a:t>dedi</a:t>
            </a:r>
            <a:r>
              <a:rPr lang="en-US" dirty="0"/>
              <a:t>. </a:t>
            </a:r>
            <a:r>
              <a:rPr lang="en-US" dirty="0" err="1"/>
              <a:t>Ve</a:t>
            </a:r>
            <a:r>
              <a:rPr lang="en-US" dirty="0"/>
              <a:t> </a:t>
            </a:r>
            <a:r>
              <a:rPr lang="en-US" dirty="0" err="1"/>
              <a:t>herkesin</a:t>
            </a:r>
            <a:r>
              <a:rPr lang="en-US" dirty="0"/>
              <a:t> </a:t>
            </a:r>
            <a:r>
              <a:rPr lang="en-US" dirty="0" err="1"/>
              <a:t>önünde</a:t>
            </a:r>
            <a:r>
              <a:rPr lang="en-US" dirty="0"/>
              <a:t> Samuel </a:t>
            </a:r>
            <a:r>
              <a:rPr lang="en-US" dirty="0" err="1"/>
              <a:t>yağ</a:t>
            </a:r>
            <a:r>
              <a:rPr lang="en-US" dirty="0"/>
              <a:t> </a:t>
            </a:r>
            <a:r>
              <a:rPr lang="en-US" dirty="0" err="1"/>
              <a:t>boynuzunu</a:t>
            </a:r>
            <a:r>
              <a:rPr lang="en-US" dirty="0"/>
              <a:t> </a:t>
            </a:r>
            <a:r>
              <a:rPr lang="en-US" dirty="0" err="1"/>
              <a:t>aldı</a:t>
            </a:r>
            <a:r>
              <a:rPr lang="en-US" dirty="0"/>
              <a:t> </a:t>
            </a:r>
            <a:r>
              <a:rPr lang="en-US" dirty="0" err="1"/>
              <a:t>ve</a:t>
            </a:r>
            <a:r>
              <a:rPr lang="en-US" dirty="0"/>
              <a:t> </a:t>
            </a:r>
            <a:r>
              <a:rPr lang="en-US" dirty="0" err="1"/>
              <a:t>genç</a:t>
            </a:r>
            <a:r>
              <a:rPr lang="en-US" dirty="0"/>
              <a:t> </a:t>
            </a:r>
            <a:r>
              <a:rPr lang="en-US" dirty="0" err="1"/>
              <a:t>çoban</a:t>
            </a:r>
            <a:r>
              <a:rPr lang="en-US" dirty="0"/>
              <a:t> </a:t>
            </a:r>
            <a:r>
              <a:rPr lang="en-US" dirty="0" err="1"/>
              <a:t>çocuğu</a:t>
            </a:r>
            <a:r>
              <a:rPr lang="en-US" dirty="0"/>
              <a:t> - </a:t>
            </a:r>
            <a:r>
              <a:rPr lang="en-US" dirty="0" err="1"/>
              <a:t>gelecekteki</a:t>
            </a:r>
            <a:r>
              <a:rPr lang="en-US" dirty="0"/>
              <a:t> </a:t>
            </a:r>
            <a:r>
              <a:rPr lang="en-US" dirty="0" err="1"/>
              <a:t>İsrail</a:t>
            </a:r>
            <a:r>
              <a:rPr lang="en-US" dirty="0"/>
              <a:t> </a:t>
            </a:r>
            <a:r>
              <a:rPr lang="en-US" dirty="0" err="1"/>
              <a:t>Kralı’nı</a:t>
            </a:r>
            <a:r>
              <a:rPr lang="en-US" dirty="0"/>
              <a:t> </a:t>
            </a:r>
            <a:r>
              <a:rPr lang="en-US" dirty="0" err="1"/>
              <a:t>meshetti</a:t>
            </a:r>
            <a:r>
              <a:rPr lang="en-US" dirty="0"/>
              <a:t> </a:t>
            </a:r>
            <a:r>
              <a:rPr lang="en-US" dirty="0" err="1"/>
              <a:t>ve</a:t>
            </a:r>
            <a:r>
              <a:rPr lang="en-US" dirty="0"/>
              <a:t> “o </a:t>
            </a:r>
            <a:r>
              <a:rPr lang="en-US" dirty="0" err="1"/>
              <a:t>günden</a:t>
            </a:r>
            <a:r>
              <a:rPr lang="en-US" dirty="0"/>
              <a:t> </a:t>
            </a:r>
            <a:r>
              <a:rPr lang="en-US" dirty="0" err="1"/>
              <a:t>başlayarak</a:t>
            </a:r>
            <a:r>
              <a:rPr lang="en-US" dirty="0"/>
              <a:t> </a:t>
            </a:r>
            <a:r>
              <a:rPr lang="en-US" dirty="0" err="1"/>
              <a:t>RAB'bin</a:t>
            </a:r>
            <a:r>
              <a:rPr lang="en-US" dirty="0"/>
              <a:t> </a:t>
            </a:r>
            <a:r>
              <a:rPr lang="en-US" dirty="0" err="1"/>
              <a:t>Ruhu</a:t>
            </a:r>
            <a:r>
              <a:rPr lang="en-US" dirty="0"/>
              <a:t> </a:t>
            </a:r>
            <a:r>
              <a:rPr lang="en-US" dirty="0" err="1"/>
              <a:t>Davut’un</a:t>
            </a:r>
            <a:r>
              <a:rPr lang="en-US" dirty="0"/>
              <a:t> </a:t>
            </a:r>
            <a:r>
              <a:rPr lang="en-US" dirty="0" err="1"/>
              <a:t>üzerine</a:t>
            </a:r>
            <a:r>
              <a:rPr lang="en-US" dirty="0"/>
              <a:t> </a:t>
            </a:r>
            <a:r>
              <a:rPr lang="en-US" dirty="0" err="1"/>
              <a:t>güçlü</a:t>
            </a:r>
            <a:r>
              <a:rPr lang="en-US" dirty="0"/>
              <a:t> </a:t>
            </a:r>
            <a:r>
              <a:rPr lang="en-US" dirty="0" err="1"/>
              <a:t>bir</a:t>
            </a:r>
            <a:r>
              <a:rPr lang="en-US" dirty="0"/>
              <a:t> </a:t>
            </a:r>
            <a:r>
              <a:rPr lang="en-US" dirty="0" err="1"/>
              <a:t>biçimde</a:t>
            </a:r>
            <a:r>
              <a:rPr lang="en-US" dirty="0"/>
              <a:t> </a:t>
            </a:r>
            <a:r>
              <a:rPr lang="en-US" dirty="0" err="1"/>
              <a:t>indi</a:t>
            </a:r>
            <a:r>
              <a:rPr lang="en-US" dirty="0"/>
              <a:t>” </a:t>
            </a:r>
            <a:r>
              <a:rPr lang="en-US" dirty="0" smtClean="0"/>
              <a:t>(12+13.ayet).</a:t>
            </a:r>
            <a:endParaRPr lang="en-US" dirty="0"/>
          </a:p>
        </p:txBody>
      </p:sp>
    </p:spTree>
    <p:extLst>
      <p:ext uri="{BB962C8B-B14F-4D97-AF65-F5344CB8AC3E}">
        <p14:creationId xmlns:p14="http://schemas.microsoft.com/office/powerpoint/2010/main" val="3149939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5C26CE0-8F8F-294B-9AFF-2643874F9A77}"/>
              </a:ext>
            </a:extLst>
          </p:cNvPr>
          <p:cNvPicPr>
            <a:picLocks noChangeAspect="1"/>
          </p:cNvPicPr>
          <p:nvPr/>
        </p:nvPicPr>
        <p:blipFill rotWithShape="1">
          <a:blip r:embed="rId3"/>
          <a:srcRect t="14266" b="10734"/>
          <a:stretch/>
        </p:blipFill>
        <p:spPr>
          <a:xfrm>
            <a:off x="-1" y="10"/>
            <a:ext cx="12192000" cy="6857990"/>
          </a:xfrm>
          <a:prstGeom prst="rect">
            <a:avLst/>
          </a:prstGeom>
        </p:spPr>
      </p:pic>
      <p:sp>
        <p:nvSpPr>
          <p:cNvPr id="12"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4" name="Straight Connector 13">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90462370-12D8-9F41-A1E9-2D7E6B273464}"/>
              </a:ext>
            </a:extLst>
          </p:cNvPr>
          <p:cNvSpPr>
            <a:spLocks noGrp="1"/>
          </p:cNvSpPr>
          <p:nvPr>
            <p:ph idx="1"/>
          </p:nvPr>
        </p:nvSpPr>
        <p:spPr>
          <a:xfrm>
            <a:off x="3402828" y="1706881"/>
            <a:ext cx="6655572" cy="3769700"/>
          </a:xfrm>
        </p:spPr>
        <p:txBody>
          <a:bodyPr anchor="ctr">
            <a:normAutofit/>
          </a:bodyPr>
          <a:lstStyle/>
          <a:p>
            <a:pPr marL="0" indent="0" algn="ctr">
              <a:lnSpc>
                <a:spcPct val="150000"/>
              </a:lnSpc>
              <a:buNone/>
            </a:pPr>
            <a:r>
              <a:rPr lang="en-US" sz="3200" dirty="0" err="1" smtClean="0">
                <a:latin typeface="Avenir Next" panose="020B0503020202020204" pitchFamily="34" charset="0"/>
              </a:rPr>
              <a:t>Davut</a:t>
            </a:r>
            <a:r>
              <a:rPr lang="en-US" sz="3200" dirty="0" smtClean="0">
                <a:latin typeface="Avenir Next" panose="020B0503020202020204" pitchFamily="34" charset="0"/>
              </a:rPr>
              <a:t> </a:t>
            </a:r>
            <a:r>
              <a:rPr lang="en-US" sz="3200" dirty="0" err="1">
                <a:latin typeface="Avenir Next" panose="020B0503020202020204" pitchFamily="34" charset="0"/>
              </a:rPr>
              <a:t>hepimizin</a:t>
            </a:r>
            <a:r>
              <a:rPr lang="en-US" sz="3200" dirty="0">
                <a:latin typeface="Avenir Next" panose="020B0503020202020204" pitchFamily="34" charset="0"/>
              </a:rPr>
              <a:t> </a:t>
            </a:r>
            <a:r>
              <a:rPr lang="en-US" sz="3200" dirty="0" err="1">
                <a:latin typeface="Avenir Next" panose="020B0503020202020204" pitchFamily="34" charset="0"/>
              </a:rPr>
              <a:t>öğrenmesi</a:t>
            </a:r>
            <a:r>
              <a:rPr lang="en-US" sz="3200" dirty="0">
                <a:latin typeface="Avenir Next" panose="020B0503020202020204" pitchFamily="34" charset="0"/>
              </a:rPr>
              <a:t> </a:t>
            </a:r>
            <a:r>
              <a:rPr lang="en-US" sz="3200" dirty="0" err="1">
                <a:latin typeface="Avenir Next" panose="020B0503020202020204" pitchFamily="34" charset="0"/>
              </a:rPr>
              <a:t>gereken</a:t>
            </a:r>
            <a:r>
              <a:rPr lang="en-US" sz="3200" dirty="0">
                <a:latin typeface="Avenir Next" panose="020B0503020202020204" pitchFamily="34" charset="0"/>
              </a:rPr>
              <a:t> </a:t>
            </a:r>
            <a:r>
              <a:rPr lang="en-US" sz="3200" dirty="0" err="1">
                <a:latin typeface="Avenir Next" panose="020B0503020202020204" pitchFamily="34" charset="0"/>
              </a:rPr>
              <a:t>bir</a:t>
            </a:r>
            <a:r>
              <a:rPr lang="en-US" sz="3200" dirty="0">
                <a:latin typeface="Avenir Next" panose="020B0503020202020204" pitchFamily="34" charset="0"/>
              </a:rPr>
              <a:t> </a:t>
            </a:r>
            <a:r>
              <a:rPr lang="en-US" sz="3200" dirty="0" err="1">
                <a:latin typeface="Avenir Next" panose="020B0503020202020204" pitchFamily="34" charset="0"/>
              </a:rPr>
              <a:t>ders</a:t>
            </a:r>
            <a:r>
              <a:rPr lang="en-US" sz="3200" dirty="0">
                <a:latin typeface="Avenir Next" panose="020B0503020202020204" pitchFamily="34" charset="0"/>
              </a:rPr>
              <a:t> </a:t>
            </a:r>
            <a:r>
              <a:rPr lang="en-US" sz="3200" dirty="0" err="1">
                <a:latin typeface="Avenir Next" panose="020B0503020202020204" pitchFamily="34" charset="0"/>
              </a:rPr>
              <a:t>almıştı</a:t>
            </a:r>
            <a:r>
              <a:rPr lang="en-US" sz="3200" dirty="0">
                <a:latin typeface="Avenir Next" panose="020B0503020202020204" pitchFamily="34" charset="0"/>
              </a:rPr>
              <a:t>: </a:t>
            </a:r>
            <a:r>
              <a:rPr lang="en-US" sz="3200" b="1" dirty="0" smtClean="0">
                <a:solidFill>
                  <a:schemeClr val="accent6">
                    <a:lumMod val="50000"/>
                  </a:schemeClr>
                </a:solidFill>
                <a:latin typeface="Avenir Next" panose="020B0503020202020204" pitchFamily="34" charset="0"/>
              </a:rPr>
              <a:t>“</a:t>
            </a:r>
            <a:r>
              <a:rPr lang="en-US" sz="3200" b="1" dirty="0" err="1" smtClean="0">
                <a:solidFill>
                  <a:schemeClr val="accent6">
                    <a:lumMod val="50000"/>
                  </a:schemeClr>
                </a:solidFill>
                <a:latin typeface="Avenir Next" panose="020B0503020202020204" pitchFamily="34" charset="0"/>
              </a:rPr>
              <a:t>Ardımdan</a:t>
            </a:r>
            <a:r>
              <a:rPr lang="en-US" sz="3200" b="1" dirty="0" smtClean="0">
                <a:solidFill>
                  <a:schemeClr val="accent6">
                    <a:lumMod val="50000"/>
                  </a:schemeClr>
                </a:solidFill>
                <a:latin typeface="Avenir Next" panose="020B0503020202020204" pitchFamily="34" charset="0"/>
              </a:rPr>
              <a:t> gel”</a:t>
            </a:r>
            <a:r>
              <a:rPr lang="en-US" sz="3200" dirty="0" smtClean="0">
                <a:latin typeface="Avenir Next" panose="020B0503020202020204" pitchFamily="34" charset="0"/>
              </a:rPr>
              <a:t> </a:t>
            </a:r>
            <a:r>
              <a:rPr lang="en-US" sz="3200" dirty="0" err="1">
                <a:latin typeface="Avenir Next" panose="020B0503020202020204" pitchFamily="34" charset="0"/>
              </a:rPr>
              <a:t>diyen</a:t>
            </a:r>
            <a:r>
              <a:rPr lang="en-US" sz="3200" dirty="0">
                <a:latin typeface="Avenir Next" panose="020B0503020202020204" pitchFamily="34" charset="0"/>
              </a:rPr>
              <a:t> </a:t>
            </a:r>
            <a:r>
              <a:rPr lang="en-US" sz="3200" dirty="0" err="1">
                <a:latin typeface="Avenir Next" panose="020B0503020202020204" pitchFamily="34" charset="0"/>
              </a:rPr>
              <a:t>Tanrı'ya</a:t>
            </a:r>
            <a:r>
              <a:rPr lang="en-US" sz="3200" dirty="0">
                <a:latin typeface="Avenir Next" panose="020B0503020202020204" pitchFamily="34" charset="0"/>
              </a:rPr>
              <a:t> </a:t>
            </a:r>
            <a:r>
              <a:rPr lang="en-US" sz="3200" dirty="0" err="1">
                <a:latin typeface="Avenir Next" panose="020B0503020202020204" pitchFamily="34" charset="0"/>
              </a:rPr>
              <a:t>güvenebiliriz</a:t>
            </a:r>
            <a:r>
              <a:rPr lang="en-US" sz="3200" dirty="0" smtClean="0">
                <a:latin typeface="Avenir Next" panose="020B0503020202020204" pitchFamily="34" charset="0"/>
              </a:rPr>
              <a:t>.</a:t>
            </a:r>
            <a:endParaRPr lang="en-US" sz="3200" b="1" dirty="0">
              <a:solidFill>
                <a:schemeClr val="accent6">
                  <a:lumMod val="50000"/>
                </a:schemeClr>
              </a:solidFill>
              <a:latin typeface="Avenir Next" panose="020B0503020202020204" pitchFamily="34" charset="0"/>
            </a:endParaRPr>
          </a:p>
        </p:txBody>
      </p:sp>
    </p:spTree>
    <p:extLst>
      <p:ext uri="{BB962C8B-B14F-4D97-AF65-F5344CB8AC3E}">
        <p14:creationId xmlns:p14="http://schemas.microsoft.com/office/powerpoint/2010/main" val="450642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6DF95640-4782-EE4A-9935-400F3CDB85CC}"/>
              </a:ext>
            </a:extLst>
          </p:cNvPr>
          <p:cNvPicPr>
            <a:picLocks noChangeAspect="1"/>
          </p:cNvPicPr>
          <p:nvPr/>
        </p:nvPicPr>
        <p:blipFill rotWithShape="1">
          <a:blip r:embed="rId3"/>
          <a:srcRect b="25000"/>
          <a:stretch/>
        </p:blipFill>
        <p:spPr>
          <a:xfrm>
            <a:off x="-1" y="10"/>
            <a:ext cx="12192000" cy="6857990"/>
          </a:xfrm>
          <a:prstGeom prst="rect">
            <a:avLst/>
          </a:prstGeom>
        </p:spPr>
      </p:pic>
      <p:sp>
        <p:nvSpPr>
          <p:cNvPr id="12"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xmlns="" id="{4E2D88D9-CD79-D343-AA95-783BF51300E2}"/>
              </a:ext>
            </a:extLst>
          </p:cNvPr>
          <p:cNvSpPr>
            <a:spLocks noGrp="1"/>
          </p:cNvSpPr>
          <p:nvPr>
            <p:ph type="title"/>
          </p:nvPr>
        </p:nvSpPr>
        <p:spPr>
          <a:xfrm>
            <a:off x="618008" y="2332629"/>
            <a:ext cx="4204137" cy="1342754"/>
          </a:xfrm>
        </p:spPr>
        <p:txBody>
          <a:bodyPr>
            <a:normAutofit/>
          </a:bodyPr>
          <a:lstStyle/>
          <a:p>
            <a:pPr algn="ctr"/>
            <a:r>
              <a:rPr lang="en-US" sz="3600" b="1" dirty="0" smtClean="0">
                <a:solidFill>
                  <a:schemeClr val="accent4">
                    <a:lumMod val="50000"/>
                  </a:schemeClr>
                </a:solidFill>
                <a:latin typeface="Avenir Next" panose="020B0503020202020204" pitchFamily="34" charset="0"/>
              </a:rPr>
              <a:t>SEÇENEK</a:t>
            </a:r>
            <a:endParaRPr lang="en-US" sz="3600" b="1" dirty="0">
              <a:solidFill>
                <a:schemeClr val="accent4">
                  <a:lumMod val="50000"/>
                </a:schemeClr>
              </a:solidFill>
              <a:latin typeface="Avenir Next" panose="020B0503020202020204" pitchFamily="34" charset="0"/>
            </a:endParaRPr>
          </a:p>
        </p:txBody>
      </p:sp>
      <p:cxnSp>
        <p:nvCxnSpPr>
          <p:cNvPr id="14" name="Straight Connector 13">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18CDDECA-E77A-244A-976A-15E240EF3505}"/>
              </a:ext>
            </a:extLst>
          </p:cNvPr>
          <p:cNvSpPr>
            <a:spLocks noGrp="1"/>
          </p:cNvSpPr>
          <p:nvPr>
            <p:ph idx="1"/>
          </p:nvPr>
        </p:nvSpPr>
        <p:spPr>
          <a:xfrm>
            <a:off x="491062" y="3832012"/>
            <a:ext cx="11074401" cy="2619839"/>
          </a:xfrm>
        </p:spPr>
        <p:txBody>
          <a:bodyPr anchor="ctr">
            <a:noAutofit/>
          </a:bodyPr>
          <a:lstStyle/>
          <a:p>
            <a:pPr marL="0" indent="0" algn="ctr">
              <a:lnSpc>
                <a:spcPct val="120000"/>
              </a:lnSpc>
              <a:buNone/>
            </a:pPr>
            <a:r>
              <a:rPr lang="en-US" sz="3200" dirty="0" err="1" smtClean="0"/>
              <a:t>Ancak</a:t>
            </a:r>
            <a:r>
              <a:rPr lang="en-US" sz="3200" dirty="0"/>
              <a:t>, </a:t>
            </a:r>
            <a:r>
              <a:rPr lang="en-US" sz="3200" dirty="0" err="1"/>
              <a:t>bütün</a:t>
            </a:r>
            <a:r>
              <a:rPr lang="en-US" sz="3200" dirty="0"/>
              <a:t> </a:t>
            </a:r>
            <a:r>
              <a:rPr lang="en-US" sz="3200" dirty="0" err="1"/>
              <a:t>zorluklara</a:t>
            </a:r>
            <a:r>
              <a:rPr lang="en-US" sz="3200" dirty="0"/>
              <a:t> </a:t>
            </a:r>
            <a:r>
              <a:rPr lang="en-US" sz="3200" dirty="0" err="1"/>
              <a:t>rağmen</a:t>
            </a:r>
            <a:r>
              <a:rPr lang="en-US" sz="3200" dirty="0"/>
              <a:t>, </a:t>
            </a:r>
            <a:r>
              <a:rPr lang="en-US" sz="3200" dirty="0" err="1"/>
              <a:t>Davut</a:t>
            </a:r>
            <a:r>
              <a:rPr lang="en-US" sz="3200" dirty="0"/>
              <a:t> </a:t>
            </a:r>
            <a:r>
              <a:rPr lang="en-US" sz="3200" dirty="0" err="1"/>
              <a:t>kendisini</a:t>
            </a:r>
            <a:r>
              <a:rPr lang="en-US" sz="3200" dirty="0"/>
              <a:t> </a:t>
            </a:r>
            <a:r>
              <a:rPr lang="en-US" sz="3200" dirty="0" err="1"/>
              <a:t>çağıran</a:t>
            </a:r>
            <a:r>
              <a:rPr lang="en-US" sz="3200" dirty="0"/>
              <a:t> </a:t>
            </a:r>
            <a:r>
              <a:rPr lang="en-US" sz="3200" dirty="0" err="1"/>
              <a:t>Kişi’ye</a:t>
            </a:r>
            <a:r>
              <a:rPr lang="en-US" sz="3200" dirty="0"/>
              <a:t> </a:t>
            </a:r>
            <a:r>
              <a:rPr lang="en-US" sz="3200" dirty="0" err="1"/>
              <a:t>güvenebileceğine</a:t>
            </a:r>
            <a:r>
              <a:rPr lang="en-US" sz="3200" dirty="0"/>
              <a:t> </a:t>
            </a:r>
            <a:r>
              <a:rPr lang="en-US" sz="3200" dirty="0" err="1"/>
              <a:t>inanmayı</a:t>
            </a:r>
            <a:r>
              <a:rPr lang="en-US" sz="3200" dirty="0"/>
              <a:t> </a:t>
            </a:r>
            <a:r>
              <a:rPr lang="en-US" sz="3200" dirty="0" err="1"/>
              <a:t>seçer</a:t>
            </a:r>
            <a:r>
              <a:rPr lang="en-US" sz="3200" dirty="0"/>
              <a:t>. </a:t>
            </a:r>
            <a:r>
              <a:rPr lang="en-US" sz="3200" dirty="0" err="1"/>
              <a:t>Davut</a:t>
            </a:r>
            <a:r>
              <a:rPr lang="en-US" sz="3200" dirty="0"/>
              <a:t> </a:t>
            </a:r>
            <a:r>
              <a:rPr lang="en-US" sz="3200" dirty="0" err="1"/>
              <a:t>koyunlarına</a:t>
            </a:r>
            <a:r>
              <a:rPr lang="en-US" sz="3200" dirty="0"/>
              <a:t> </a:t>
            </a:r>
            <a:r>
              <a:rPr lang="en-US" sz="3200" dirty="0" err="1"/>
              <a:t>seslendiğinde</a:t>
            </a:r>
            <a:r>
              <a:rPr lang="en-US" sz="3200" dirty="0"/>
              <a:t> </a:t>
            </a:r>
            <a:r>
              <a:rPr lang="en-US" sz="3200" dirty="0" err="1"/>
              <a:t>onu</a:t>
            </a:r>
            <a:r>
              <a:rPr lang="en-US" sz="3200" dirty="0"/>
              <a:t> </a:t>
            </a:r>
            <a:r>
              <a:rPr lang="en-US" sz="3200" dirty="0" err="1"/>
              <a:t>takip</a:t>
            </a:r>
            <a:r>
              <a:rPr lang="en-US" sz="3200" dirty="0"/>
              <a:t> </a:t>
            </a:r>
            <a:r>
              <a:rPr lang="en-US" sz="3200" dirty="0" err="1"/>
              <a:t>ettikleri</a:t>
            </a:r>
            <a:r>
              <a:rPr lang="en-US" sz="3200" dirty="0"/>
              <a:t> </a:t>
            </a:r>
            <a:r>
              <a:rPr lang="en-US" sz="3200" dirty="0" err="1"/>
              <a:t>gibi</a:t>
            </a:r>
            <a:r>
              <a:rPr lang="en-US" sz="3200" dirty="0"/>
              <a:t>, </a:t>
            </a:r>
            <a:r>
              <a:rPr lang="en-US" sz="3200" dirty="0" err="1"/>
              <a:t>Davut</a:t>
            </a:r>
            <a:r>
              <a:rPr lang="en-US" sz="3200" dirty="0"/>
              <a:t> </a:t>
            </a:r>
            <a:r>
              <a:rPr lang="en-US" sz="3200" dirty="0" err="1"/>
              <a:t>kendi</a:t>
            </a:r>
            <a:r>
              <a:rPr lang="en-US" sz="3200" dirty="0"/>
              <a:t> </a:t>
            </a:r>
            <a:r>
              <a:rPr lang="en-US" sz="3200" dirty="0" err="1"/>
              <a:t>Çoban'ının</a:t>
            </a:r>
            <a:r>
              <a:rPr lang="en-US" sz="3200" dirty="0"/>
              <a:t> </a:t>
            </a:r>
            <a:r>
              <a:rPr lang="en-US" sz="3200" dirty="0" err="1"/>
              <a:t>sesini</a:t>
            </a:r>
            <a:r>
              <a:rPr lang="en-US" sz="3200" dirty="0"/>
              <a:t> </a:t>
            </a:r>
            <a:r>
              <a:rPr lang="en-US" sz="3200" dirty="0" err="1"/>
              <a:t>dinler</a:t>
            </a:r>
            <a:r>
              <a:rPr lang="en-US" sz="3200" dirty="0"/>
              <a:t> </a:t>
            </a:r>
            <a:r>
              <a:rPr lang="en-US" sz="3200" dirty="0" err="1"/>
              <a:t>ve</a:t>
            </a:r>
            <a:r>
              <a:rPr lang="en-US" sz="3200" dirty="0"/>
              <a:t> </a:t>
            </a:r>
            <a:r>
              <a:rPr lang="en-US" sz="3200" dirty="0" err="1"/>
              <a:t>nereye</a:t>
            </a:r>
            <a:r>
              <a:rPr lang="en-US" sz="3200" dirty="0"/>
              <a:t> </a:t>
            </a:r>
            <a:r>
              <a:rPr lang="en-US" sz="3200" dirty="0" err="1"/>
              <a:t>gönderirse</a:t>
            </a:r>
            <a:r>
              <a:rPr lang="en-US" sz="3200" dirty="0"/>
              <a:t> </a:t>
            </a:r>
            <a:r>
              <a:rPr lang="en-US" sz="3200" dirty="0" err="1"/>
              <a:t>O’nu</a:t>
            </a:r>
            <a:r>
              <a:rPr lang="en-US" sz="3200" dirty="0"/>
              <a:t> </a:t>
            </a:r>
            <a:r>
              <a:rPr lang="en-US" sz="3200" dirty="0" err="1"/>
              <a:t>takip</a:t>
            </a:r>
            <a:r>
              <a:rPr lang="en-US" sz="3200" dirty="0"/>
              <a:t> </a:t>
            </a:r>
            <a:r>
              <a:rPr lang="en-US" sz="3200" dirty="0" err="1"/>
              <a:t>eder</a:t>
            </a:r>
            <a:r>
              <a:rPr lang="en-US" sz="3200" dirty="0"/>
              <a:t>. </a:t>
            </a:r>
            <a:r>
              <a:rPr lang="en-US" sz="3200" dirty="0" err="1"/>
              <a:t>Koyunları</a:t>
            </a:r>
            <a:r>
              <a:rPr lang="en-US" sz="3200" dirty="0"/>
              <a:t> </a:t>
            </a:r>
            <a:r>
              <a:rPr lang="en-US" sz="3200" dirty="0" err="1"/>
              <a:t>ona</a:t>
            </a:r>
            <a:r>
              <a:rPr lang="en-US" sz="3200" dirty="0"/>
              <a:t> </a:t>
            </a:r>
            <a:r>
              <a:rPr lang="en-US" sz="3200" dirty="0" err="1"/>
              <a:t>güvendiği</a:t>
            </a:r>
            <a:r>
              <a:rPr lang="en-US" sz="3200" dirty="0"/>
              <a:t> </a:t>
            </a:r>
            <a:r>
              <a:rPr lang="en-US" sz="3200" dirty="0" err="1"/>
              <a:t>gibi</a:t>
            </a:r>
            <a:r>
              <a:rPr lang="en-US" sz="3200" dirty="0"/>
              <a:t> </a:t>
            </a:r>
            <a:r>
              <a:rPr lang="en-US" sz="3200" dirty="0" err="1"/>
              <a:t>Davut</a:t>
            </a:r>
            <a:r>
              <a:rPr lang="en-US" sz="3200" dirty="0"/>
              <a:t> da, </a:t>
            </a:r>
            <a:r>
              <a:rPr lang="en-US" sz="3200" dirty="0" err="1"/>
              <a:t>İlahi</a:t>
            </a:r>
            <a:r>
              <a:rPr lang="en-US" sz="3200" dirty="0"/>
              <a:t> </a:t>
            </a:r>
            <a:r>
              <a:rPr lang="en-US" sz="3200" dirty="0" err="1"/>
              <a:t>Çoban’ına</a:t>
            </a:r>
            <a:r>
              <a:rPr lang="en-US" sz="3200" dirty="0"/>
              <a:t> </a:t>
            </a:r>
            <a:r>
              <a:rPr lang="en-US" sz="3200" dirty="0" err="1"/>
              <a:t>güvenir</a:t>
            </a:r>
            <a:r>
              <a:rPr lang="en-US" sz="3200" dirty="0" smtClean="0"/>
              <a:t>.</a:t>
            </a:r>
            <a:endParaRPr lang="en-US" sz="3200" dirty="0"/>
          </a:p>
        </p:txBody>
      </p:sp>
    </p:spTree>
    <p:extLst>
      <p:ext uri="{BB962C8B-B14F-4D97-AF65-F5344CB8AC3E}">
        <p14:creationId xmlns:p14="http://schemas.microsoft.com/office/powerpoint/2010/main" val="2212642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0DDAB19-2740-E846-A995-4CEFB0F76A3F}"/>
              </a:ext>
            </a:extLst>
          </p:cNvPr>
          <p:cNvPicPr>
            <a:picLocks noChangeAspect="1"/>
          </p:cNvPicPr>
          <p:nvPr/>
        </p:nvPicPr>
        <p:blipFill rotWithShape="1">
          <a:blip r:embed="rId3"/>
          <a:srcRect t="14266" b="10734"/>
          <a:stretch/>
        </p:blipFill>
        <p:spPr>
          <a:xfrm>
            <a:off x="-1" y="10"/>
            <a:ext cx="12192000" cy="6857990"/>
          </a:xfrm>
          <a:prstGeom prst="rect">
            <a:avLst/>
          </a:prstGeom>
        </p:spPr>
      </p:pic>
      <p:sp>
        <p:nvSpPr>
          <p:cNvPr id="12"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4" name="Straight Connector 13">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6582EB7A-9953-6A45-8260-C979279A0E4A}"/>
              </a:ext>
            </a:extLst>
          </p:cNvPr>
          <p:cNvSpPr>
            <a:spLocks noGrp="1"/>
          </p:cNvSpPr>
          <p:nvPr>
            <p:ph idx="1"/>
          </p:nvPr>
        </p:nvSpPr>
        <p:spPr>
          <a:xfrm>
            <a:off x="3406638" y="1917195"/>
            <a:ext cx="5991362" cy="4243575"/>
          </a:xfrm>
        </p:spPr>
        <p:txBody>
          <a:bodyPr anchor="ctr">
            <a:normAutofit/>
          </a:bodyPr>
          <a:lstStyle/>
          <a:p>
            <a:pPr marL="0" indent="0">
              <a:lnSpc>
                <a:spcPct val="100000"/>
              </a:lnSpc>
              <a:buNone/>
            </a:pPr>
            <a:r>
              <a:rPr lang="en-US" sz="3200" dirty="0" smtClean="0"/>
              <a:t>“</a:t>
            </a:r>
            <a:r>
              <a:rPr lang="en-US" sz="3200" dirty="0" err="1"/>
              <a:t>Bizi</a:t>
            </a:r>
            <a:r>
              <a:rPr lang="en-US" sz="3200" dirty="0"/>
              <a:t> </a:t>
            </a:r>
            <a:r>
              <a:rPr lang="en-US" sz="3200" dirty="0" err="1"/>
              <a:t>daha</a:t>
            </a:r>
            <a:r>
              <a:rPr lang="en-US" sz="3200" dirty="0"/>
              <a:t> ne </a:t>
            </a:r>
            <a:r>
              <a:rPr lang="en-US" sz="3200" dirty="0" err="1"/>
              <a:t>kadar</a:t>
            </a:r>
            <a:r>
              <a:rPr lang="en-US" sz="3200" dirty="0"/>
              <a:t> zaman </a:t>
            </a:r>
            <a:r>
              <a:rPr lang="en-US" sz="3200" dirty="0" err="1"/>
              <a:t>kuşkuda</a:t>
            </a:r>
            <a:r>
              <a:rPr lang="en-US" sz="3200" dirty="0"/>
              <a:t> </a:t>
            </a:r>
            <a:r>
              <a:rPr lang="en-US" sz="3200" dirty="0" err="1"/>
              <a:t>bırakacaksın</a:t>
            </a:r>
            <a:r>
              <a:rPr lang="en-US" sz="3200" dirty="0"/>
              <a:t>?” </a:t>
            </a:r>
            <a:r>
              <a:rPr lang="en-US" sz="3200" dirty="0" err="1"/>
              <a:t>dediler</a:t>
            </a:r>
            <a:r>
              <a:rPr lang="en-US" sz="3200" dirty="0"/>
              <a:t>. “</a:t>
            </a:r>
            <a:r>
              <a:rPr lang="en-US" sz="3200" dirty="0" err="1"/>
              <a:t>Eğer</a:t>
            </a:r>
            <a:r>
              <a:rPr lang="en-US" sz="3200" dirty="0"/>
              <a:t> </a:t>
            </a:r>
            <a:r>
              <a:rPr lang="en-US" sz="3200" dirty="0" err="1"/>
              <a:t>Mesih</a:t>
            </a:r>
            <a:r>
              <a:rPr lang="en-US" sz="3200" dirty="0"/>
              <a:t> </a:t>
            </a:r>
            <a:r>
              <a:rPr lang="en-US" sz="3200" dirty="0" err="1"/>
              <a:t>isen</a:t>
            </a:r>
            <a:r>
              <a:rPr lang="en-US" sz="3200" dirty="0"/>
              <a:t>, </a:t>
            </a:r>
            <a:r>
              <a:rPr lang="en-US" sz="3200" dirty="0" err="1"/>
              <a:t>bize</a:t>
            </a:r>
            <a:r>
              <a:rPr lang="en-US" sz="3200" dirty="0"/>
              <a:t> </a:t>
            </a:r>
            <a:r>
              <a:rPr lang="en-US" sz="3200" dirty="0" err="1"/>
              <a:t>açıkça</a:t>
            </a:r>
            <a:r>
              <a:rPr lang="en-US" sz="3200" dirty="0"/>
              <a:t> </a:t>
            </a:r>
            <a:r>
              <a:rPr lang="en-US" sz="3200" dirty="0" err="1"/>
              <a:t>söyle</a:t>
            </a:r>
            <a:r>
              <a:rPr lang="en-US" sz="3200" dirty="0"/>
              <a:t>.” (24.  </a:t>
            </a:r>
            <a:r>
              <a:rPr lang="en-US" sz="3200" dirty="0" err="1"/>
              <a:t>ayet</a:t>
            </a:r>
            <a:r>
              <a:rPr lang="en-US" sz="3200" dirty="0" smtClean="0"/>
              <a:t>).</a:t>
            </a:r>
            <a:endParaRPr lang="en-US" sz="3200" dirty="0"/>
          </a:p>
        </p:txBody>
      </p:sp>
    </p:spTree>
    <p:extLst>
      <p:ext uri="{BB962C8B-B14F-4D97-AF65-F5344CB8AC3E}">
        <p14:creationId xmlns:p14="http://schemas.microsoft.com/office/powerpoint/2010/main" val="3745325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002DBB93-FB8A-3D49-9D6D-541257524D40}"/>
              </a:ext>
            </a:extLst>
          </p:cNvPr>
          <p:cNvPicPr>
            <a:picLocks noChangeAspect="1"/>
          </p:cNvPicPr>
          <p:nvPr/>
        </p:nvPicPr>
        <p:blipFill rotWithShape="1">
          <a:blip r:embed="rId3"/>
          <a:srcRect b="25000"/>
          <a:stretch/>
        </p:blipFill>
        <p:spPr>
          <a:xfrm>
            <a:off x="-1" y="10"/>
            <a:ext cx="12192000" cy="6857990"/>
          </a:xfrm>
          <a:prstGeom prst="rect">
            <a:avLst/>
          </a:prstGeom>
        </p:spPr>
      </p:pic>
      <p:sp>
        <p:nvSpPr>
          <p:cNvPr id="10"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xmlns="" id="{90531D3B-73C2-5F4A-8F88-49AD32A3F14A}"/>
              </a:ext>
            </a:extLst>
          </p:cNvPr>
          <p:cNvSpPr>
            <a:spLocks noGrp="1"/>
          </p:cNvSpPr>
          <p:nvPr>
            <p:ph type="title"/>
          </p:nvPr>
        </p:nvSpPr>
        <p:spPr>
          <a:xfrm>
            <a:off x="618008" y="2321199"/>
            <a:ext cx="4204137" cy="1342754"/>
          </a:xfrm>
        </p:spPr>
        <p:txBody>
          <a:bodyPr>
            <a:normAutofit/>
          </a:bodyPr>
          <a:lstStyle/>
          <a:p>
            <a:pPr algn="ctr"/>
            <a:r>
              <a:rPr lang="en-US" sz="3600" b="1" dirty="0" err="1" smtClean="0">
                <a:solidFill>
                  <a:schemeClr val="accent4">
                    <a:lumMod val="50000"/>
                  </a:schemeClr>
                </a:solidFill>
                <a:latin typeface="Avenir Next" panose="020B0503020202020204" pitchFamily="34" charset="0"/>
              </a:rPr>
              <a:t>Dinlemek</a:t>
            </a:r>
            <a:endParaRPr lang="en-US" sz="3600" b="1" dirty="0">
              <a:solidFill>
                <a:schemeClr val="accent4">
                  <a:lumMod val="50000"/>
                </a:schemeClr>
              </a:solidFill>
              <a:latin typeface="Avenir Next" panose="020B0503020202020204" pitchFamily="34" charset="0"/>
            </a:endParaRPr>
          </a:p>
        </p:txBody>
      </p:sp>
      <p:cxnSp>
        <p:nvCxnSpPr>
          <p:cNvPr id="12" name="Straight Connector 11">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BD143946-7CA6-8E48-8803-13FEEC4A997C}"/>
              </a:ext>
            </a:extLst>
          </p:cNvPr>
          <p:cNvSpPr>
            <a:spLocks noGrp="1"/>
          </p:cNvSpPr>
          <p:nvPr>
            <p:ph idx="1"/>
          </p:nvPr>
        </p:nvSpPr>
        <p:spPr>
          <a:xfrm>
            <a:off x="525516" y="3705434"/>
            <a:ext cx="11107684" cy="2619839"/>
          </a:xfrm>
        </p:spPr>
        <p:txBody>
          <a:bodyPr anchor="ctr">
            <a:noAutofit/>
          </a:bodyPr>
          <a:lstStyle/>
          <a:p>
            <a:pPr marL="0" indent="0" algn="ctr">
              <a:lnSpc>
                <a:spcPct val="120000"/>
              </a:lnSpc>
              <a:buNone/>
            </a:pPr>
            <a:r>
              <a:rPr lang="en-US" sz="3200" dirty="0" smtClean="0"/>
              <a:t>İsa </a:t>
            </a:r>
            <a:r>
              <a:rPr lang="en-US" sz="3200" dirty="0" err="1"/>
              <a:t>onlara</a:t>
            </a:r>
            <a:r>
              <a:rPr lang="en-US" sz="3200" dirty="0"/>
              <a:t> </a:t>
            </a:r>
            <a:r>
              <a:rPr lang="en-US" sz="3200" dirty="0" err="1"/>
              <a:t>şu</a:t>
            </a:r>
            <a:r>
              <a:rPr lang="en-US" sz="3200" dirty="0"/>
              <a:t> </a:t>
            </a:r>
            <a:r>
              <a:rPr lang="en-US" sz="3200" dirty="0" err="1"/>
              <a:t>karşılığı</a:t>
            </a:r>
            <a:r>
              <a:rPr lang="en-US" sz="3200" dirty="0"/>
              <a:t> </a:t>
            </a:r>
            <a:r>
              <a:rPr lang="en-US" sz="3200" dirty="0" err="1"/>
              <a:t>verdi</a:t>
            </a:r>
            <a:r>
              <a:rPr lang="en-US" sz="3200" dirty="0"/>
              <a:t>: “Size </a:t>
            </a:r>
            <a:r>
              <a:rPr lang="en-US" sz="3200" dirty="0" err="1"/>
              <a:t>söyledim</a:t>
            </a:r>
            <a:r>
              <a:rPr lang="en-US" sz="3200" dirty="0"/>
              <a:t>, </a:t>
            </a:r>
            <a:r>
              <a:rPr lang="en-US" sz="3200" dirty="0" err="1"/>
              <a:t>ama</a:t>
            </a:r>
            <a:r>
              <a:rPr lang="en-US" sz="3200" dirty="0"/>
              <a:t> </a:t>
            </a:r>
            <a:r>
              <a:rPr lang="en-US" sz="3200" dirty="0" err="1"/>
              <a:t>iman</a:t>
            </a:r>
            <a:r>
              <a:rPr lang="en-US" sz="3200" dirty="0"/>
              <a:t> </a:t>
            </a:r>
            <a:r>
              <a:rPr lang="en-US" sz="3200" dirty="0" err="1"/>
              <a:t>etmiyorsunuz</a:t>
            </a:r>
            <a:r>
              <a:rPr lang="en-US" sz="3200" dirty="0"/>
              <a:t>. </a:t>
            </a:r>
            <a:r>
              <a:rPr lang="en-US" sz="3200" dirty="0" err="1"/>
              <a:t>Babam’ın</a:t>
            </a:r>
            <a:r>
              <a:rPr lang="en-US" sz="3200" dirty="0"/>
              <a:t> </a:t>
            </a:r>
            <a:r>
              <a:rPr lang="en-US" sz="3200" dirty="0" err="1"/>
              <a:t>adıyla</a:t>
            </a:r>
            <a:r>
              <a:rPr lang="en-US" sz="3200" dirty="0"/>
              <a:t> </a:t>
            </a:r>
            <a:r>
              <a:rPr lang="en-US" sz="3200" dirty="0" err="1"/>
              <a:t>yaptığım</a:t>
            </a:r>
            <a:r>
              <a:rPr lang="en-US" sz="3200" dirty="0"/>
              <a:t> </a:t>
            </a:r>
            <a:r>
              <a:rPr lang="en-US" sz="3200" dirty="0" err="1"/>
              <a:t>işler</a:t>
            </a:r>
            <a:r>
              <a:rPr lang="en-US" sz="3200" dirty="0"/>
              <a:t> </a:t>
            </a:r>
            <a:r>
              <a:rPr lang="en-US" sz="3200" dirty="0" err="1"/>
              <a:t>bana</a:t>
            </a:r>
            <a:r>
              <a:rPr lang="en-US" sz="3200" dirty="0"/>
              <a:t> </a:t>
            </a:r>
            <a:r>
              <a:rPr lang="en-US" sz="3200" dirty="0" err="1"/>
              <a:t>tanıklık</a:t>
            </a:r>
            <a:r>
              <a:rPr lang="en-US" sz="3200" dirty="0"/>
              <a:t> </a:t>
            </a:r>
            <a:r>
              <a:rPr lang="en-US" sz="3200" dirty="0" err="1"/>
              <a:t>ediyor</a:t>
            </a:r>
            <a:r>
              <a:rPr lang="en-US" sz="3200" dirty="0"/>
              <a:t>. </a:t>
            </a:r>
            <a:r>
              <a:rPr lang="en-US" sz="3200" dirty="0" err="1"/>
              <a:t>Ama</a:t>
            </a:r>
            <a:r>
              <a:rPr lang="en-US" sz="3200" dirty="0"/>
              <a:t> </a:t>
            </a:r>
            <a:r>
              <a:rPr lang="en-US" sz="3200" dirty="0" err="1"/>
              <a:t>siz</a:t>
            </a:r>
            <a:r>
              <a:rPr lang="en-US" sz="3200" dirty="0"/>
              <a:t> </a:t>
            </a:r>
            <a:r>
              <a:rPr lang="en-US" sz="3200" dirty="0" err="1"/>
              <a:t>iman</a:t>
            </a:r>
            <a:r>
              <a:rPr lang="en-US" sz="3200" dirty="0"/>
              <a:t> </a:t>
            </a:r>
            <a:r>
              <a:rPr lang="en-US" sz="3200" dirty="0" err="1"/>
              <a:t>etmiyorsunuz</a:t>
            </a:r>
            <a:r>
              <a:rPr lang="en-US" sz="3200" dirty="0"/>
              <a:t>. </a:t>
            </a:r>
            <a:r>
              <a:rPr lang="en-US" sz="3200" dirty="0" err="1"/>
              <a:t>Çünkü</a:t>
            </a:r>
            <a:r>
              <a:rPr lang="en-US" sz="3200" dirty="0"/>
              <a:t> </a:t>
            </a:r>
            <a:r>
              <a:rPr lang="en-US" sz="3200" dirty="0" err="1"/>
              <a:t>benim</a:t>
            </a:r>
            <a:r>
              <a:rPr lang="en-US" sz="3200" dirty="0"/>
              <a:t> </a:t>
            </a:r>
            <a:r>
              <a:rPr lang="en-US" sz="3200" dirty="0" err="1"/>
              <a:t>koyunlarımdan</a:t>
            </a:r>
            <a:r>
              <a:rPr lang="en-US" sz="3200" dirty="0"/>
              <a:t> </a:t>
            </a:r>
            <a:r>
              <a:rPr lang="en-US" sz="3200" dirty="0" err="1"/>
              <a:t>değilsiniz</a:t>
            </a:r>
            <a:r>
              <a:rPr lang="en-US" sz="3200" dirty="0"/>
              <a:t>. </a:t>
            </a:r>
            <a:r>
              <a:rPr lang="en-US" sz="3200" dirty="0" err="1"/>
              <a:t>Koyunlarım</a:t>
            </a:r>
            <a:r>
              <a:rPr lang="en-US" sz="3200" dirty="0"/>
              <a:t> </a:t>
            </a:r>
            <a:r>
              <a:rPr lang="en-US" sz="3200" dirty="0" err="1"/>
              <a:t>sesimi</a:t>
            </a:r>
            <a:r>
              <a:rPr lang="en-US" sz="3200" dirty="0"/>
              <a:t> </a:t>
            </a:r>
            <a:r>
              <a:rPr lang="en-US" sz="3200" dirty="0" err="1"/>
              <a:t>işitir</a:t>
            </a:r>
            <a:r>
              <a:rPr lang="en-US" sz="3200" dirty="0"/>
              <a:t>. Ben </a:t>
            </a:r>
            <a:r>
              <a:rPr lang="en-US" sz="3200" dirty="0" err="1"/>
              <a:t>onları</a:t>
            </a:r>
            <a:r>
              <a:rPr lang="en-US" sz="3200" dirty="0"/>
              <a:t> </a:t>
            </a:r>
            <a:r>
              <a:rPr lang="en-US" sz="3200" dirty="0" err="1"/>
              <a:t>tanırım</a:t>
            </a:r>
            <a:r>
              <a:rPr lang="en-US" sz="3200" dirty="0"/>
              <a:t>, </a:t>
            </a:r>
            <a:r>
              <a:rPr lang="en-US" sz="3200" dirty="0" err="1"/>
              <a:t>onlar</a:t>
            </a:r>
            <a:r>
              <a:rPr lang="en-US" sz="3200" dirty="0"/>
              <a:t> da </a:t>
            </a:r>
            <a:r>
              <a:rPr lang="en-US" sz="3200" dirty="0" err="1"/>
              <a:t>beni</a:t>
            </a:r>
            <a:r>
              <a:rPr lang="en-US" sz="3200" dirty="0"/>
              <a:t> </a:t>
            </a:r>
            <a:r>
              <a:rPr lang="en-US" sz="3200" dirty="0" err="1"/>
              <a:t>izler</a:t>
            </a:r>
            <a:r>
              <a:rPr lang="en-US" sz="3200" dirty="0"/>
              <a:t>. </a:t>
            </a:r>
            <a:r>
              <a:rPr lang="en-US" sz="3200" dirty="0" err="1"/>
              <a:t>Onlara</a:t>
            </a:r>
            <a:r>
              <a:rPr lang="en-US" sz="3200" dirty="0"/>
              <a:t> </a:t>
            </a:r>
            <a:r>
              <a:rPr lang="en-US" sz="3200" dirty="0" err="1"/>
              <a:t>sonsuz</a:t>
            </a:r>
            <a:r>
              <a:rPr lang="en-US" sz="3200" dirty="0"/>
              <a:t> </a:t>
            </a:r>
            <a:r>
              <a:rPr lang="en-US" sz="3200" dirty="0" err="1"/>
              <a:t>yaşam</a:t>
            </a:r>
            <a:r>
              <a:rPr lang="en-US" sz="3200" dirty="0"/>
              <a:t> </a:t>
            </a:r>
            <a:r>
              <a:rPr lang="en-US" sz="3200" dirty="0" err="1"/>
              <a:t>veririm</a:t>
            </a:r>
            <a:r>
              <a:rPr lang="en-US" sz="3200" dirty="0"/>
              <a:t>; </a:t>
            </a:r>
            <a:r>
              <a:rPr lang="en-US" sz="3200" dirty="0" err="1"/>
              <a:t>asla</a:t>
            </a:r>
            <a:r>
              <a:rPr lang="en-US" sz="3200" dirty="0"/>
              <a:t> </a:t>
            </a:r>
            <a:r>
              <a:rPr lang="en-US" sz="3200" dirty="0" err="1"/>
              <a:t>mahvolmayacaklar</a:t>
            </a:r>
            <a:r>
              <a:rPr lang="en-US" sz="3200" dirty="0"/>
              <a:t>. </a:t>
            </a:r>
            <a:r>
              <a:rPr lang="en-US" sz="3200" dirty="0" err="1"/>
              <a:t>Onları</a:t>
            </a:r>
            <a:r>
              <a:rPr lang="en-US" sz="3200" dirty="0"/>
              <a:t> </a:t>
            </a:r>
            <a:r>
              <a:rPr lang="en-US" sz="3200" dirty="0" err="1"/>
              <a:t>hiç</a:t>
            </a:r>
            <a:r>
              <a:rPr lang="en-US" sz="3200" dirty="0"/>
              <a:t> </a:t>
            </a:r>
            <a:r>
              <a:rPr lang="en-US" sz="3200" dirty="0" err="1"/>
              <a:t>kimse</a:t>
            </a:r>
            <a:r>
              <a:rPr lang="en-US" sz="3200" dirty="0"/>
              <a:t> </a:t>
            </a:r>
            <a:r>
              <a:rPr lang="en-US" sz="3200" dirty="0" err="1"/>
              <a:t>elimden</a:t>
            </a:r>
            <a:r>
              <a:rPr lang="en-US" sz="3200" dirty="0"/>
              <a:t> </a:t>
            </a:r>
            <a:r>
              <a:rPr lang="en-US" sz="3200" dirty="0" err="1"/>
              <a:t>kapamaz</a:t>
            </a:r>
            <a:r>
              <a:rPr lang="en-US" sz="3200" dirty="0"/>
              <a:t>.”(25-28</a:t>
            </a:r>
            <a:r>
              <a:rPr lang="en-US" sz="3200" dirty="0" smtClean="0"/>
              <a:t>)</a:t>
            </a:r>
            <a:endParaRPr lang="en-US" sz="3200" dirty="0"/>
          </a:p>
        </p:txBody>
      </p:sp>
    </p:spTree>
    <p:extLst>
      <p:ext uri="{BB962C8B-B14F-4D97-AF65-F5344CB8AC3E}">
        <p14:creationId xmlns:p14="http://schemas.microsoft.com/office/powerpoint/2010/main" val="1287397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xmlns=""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EEC62135-03B4-F74F-A02D-540BC2BED306}"/>
              </a:ext>
            </a:extLst>
          </p:cNvPr>
          <p:cNvSpPr>
            <a:spLocks noGrp="1"/>
          </p:cNvSpPr>
          <p:nvPr>
            <p:ph idx="1"/>
          </p:nvPr>
        </p:nvSpPr>
        <p:spPr>
          <a:xfrm>
            <a:off x="128588" y="2370231"/>
            <a:ext cx="5646845" cy="3757186"/>
          </a:xfrm>
        </p:spPr>
        <p:txBody>
          <a:bodyPr>
            <a:noAutofit/>
          </a:bodyPr>
          <a:lstStyle/>
          <a:p>
            <a:pPr marL="0" indent="0" algn="ctr">
              <a:lnSpc>
                <a:spcPct val="100000"/>
              </a:lnSpc>
              <a:buNone/>
            </a:pPr>
            <a:r>
              <a:rPr lang="en-US" dirty="0" err="1" smtClean="0"/>
              <a:t>Peki</a:t>
            </a:r>
            <a:r>
              <a:rPr lang="en-US" dirty="0" smtClean="0"/>
              <a:t> </a:t>
            </a:r>
            <a:r>
              <a:rPr lang="en-US" dirty="0" err="1"/>
              <a:t>ya</a:t>
            </a:r>
            <a:r>
              <a:rPr lang="en-US" dirty="0"/>
              <a:t> biz? Biz </a:t>
            </a:r>
            <a:r>
              <a:rPr lang="en-US" dirty="0" err="1"/>
              <a:t>bu</a:t>
            </a:r>
            <a:r>
              <a:rPr lang="en-US" dirty="0"/>
              <a:t> </a:t>
            </a:r>
            <a:r>
              <a:rPr lang="en-US" dirty="0" err="1"/>
              <a:t>sesi</a:t>
            </a:r>
            <a:r>
              <a:rPr lang="en-US" dirty="0"/>
              <a:t> </a:t>
            </a:r>
            <a:r>
              <a:rPr lang="en-US" dirty="0" err="1"/>
              <a:t>tanıyor</a:t>
            </a:r>
            <a:r>
              <a:rPr lang="en-US" dirty="0"/>
              <a:t> </a:t>
            </a:r>
            <a:r>
              <a:rPr lang="en-US" dirty="0" err="1"/>
              <a:t>muyuz</a:t>
            </a:r>
            <a:r>
              <a:rPr lang="en-US" dirty="0"/>
              <a:t>? </a:t>
            </a:r>
            <a:r>
              <a:rPr lang="en-US" dirty="0" err="1"/>
              <a:t>Yaşamın</a:t>
            </a:r>
            <a:r>
              <a:rPr lang="en-US" dirty="0"/>
              <a:t> </a:t>
            </a:r>
            <a:r>
              <a:rPr lang="en-US" dirty="0" err="1"/>
              <a:t>gürültüsü</a:t>
            </a:r>
            <a:r>
              <a:rPr lang="en-US" dirty="0"/>
              <a:t> </a:t>
            </a:r>
            <a:r>
              <a:rPr lang="en-US" dirty="0" err="1"/>
              <a:t>içinde</a:t>
            </a:r>
            <a:r>
              <a:rPr lang="en-US" dirty="0"/>
              <a:t> </a:t>
            </a:r>
            <a:r>
              <a:rPr lang="en-US" dirty="0" err="1"/>
              <a:t>O’nun</a:t>
            </a:r>
            <a:r>
              <a:rPr lang="en-US" dirty="0"/>
              <a:t> </a:t>
            </a:r>
            <a:r>
              <a:rPr lang="en-US" dirty="0" err="1"/>
              <a:t>sesini</a:t>
            </a:r>
            <a:r>
              <a:rPr lang="en-US" dirty="0"/>
              <a:t> </a:t>
            </a:r>
            <a:r>
              <a:rPr lang="en-US" dirty="0" err="1"/>
              <a:t>duyuyor</a:t>
            </a:r>
            <a:r>
              <a:rPr lang="en-US" dirty="0"/>
              <a:t> </a:t>
            </a:r>
            <a:r>
              <a:rPr lang="en-US" dirty="0" err="1"/>
              <a:t>muyuz</a:t>
            </a:r>
            <a:r>
              <a:rPr lang="en-US" dirty="0"/>
              <a:t>? </a:t>
            </a:r>
            <a:r>
              <a:rPr lang="en-US" dirty="0" err="1"/>
              <a:t>Birçok</a:t>
            </a:r>
            <a:r>
              <a:rPr lang="en-US" dirty="0"/>
              <a:t> </a:t>
            </a:r>
            <a:r>
              <a:rPr lang="en-US" dirty="0" err="1"/>
              <a:t>dikkat</a:t>
            </a:r>
            <a:r>
              <a:rPr lang="en-US" dirty="0"/>
              <a:t> </a:t>
            </a:r>
            <a:r>
              <a:rPr lang="en-US" dirty="0" err="1"/>
              <a:t>dağıtıcı</a:t>
            </a:r>
            <a:r>
              <a:rPr lang="en-US" dirty="0"/>
              <a:t> </a:t>
            </a:r>
            <a:r>
              <a:rPr lang="en-US" dirty="0" err="1"/>
              <a:t>şeyler</a:t>
            </a:r>
            <a:r>
              <a:rPr lang="en-US" dirty="0"/>
              <a:t> </a:t>
            </a:r>
            <a:r>
              <a:rPr lang="en-US" dirty="0" err="1"/>
              <a:t>arasında</a:t>
            </a:r>
            <a:r>
              <a:rPr lang="en-US" dirty="0"/>
              <a:t> </a:t>
            </a:r>
            <a:r>
              <a:rPr lang="en-US" dirty="0" err="1"/>
              <a:t>O’nun</a:t>
            </a:r>
            <a:r>
              <a:rPr lang="en-US" dirty="0"/>
              <a:t> </a:t>
            </a:r>
            <a:r>
              <a:rPr lang="en-US" dirty="0" err="1"/>
              <a:t>fısıltısını</a:t>
            </a:r>
            <a:r>
              <a:rPr lang="en-US" dirty="0"/>
              <a:t> </a:t>
            </a:r>
            <a:r>
              <a:rPr lang="en-US" dirty="0" err="1"/>
              <a:t>duyuyor</a:t>
            </a:r>
            <a:r>
              <a:rPr lang="en-US" dirty="0"/>
              <a:t> </a:t>
            </a:r>
            <a:r>
              <a:rPr lang="en-US" dirty="0" err="1"/>
              <a:t>muyuz</a:t>
            </a:r>
            <a:r>
              <a:rPr lang="en-US" dirty="0"/>
              <a:t>? </a:t>
            </a:r>
            <a:r>
              <a:rPr lang="en-US" dirty="0" err="1"/>
              <a:t>Yolumuzdaki</a:t>
            </a:r>
            <a:r>
              <a:rPr lang="en-US" dirty="0"/>
              <a:t> </a:t>
            </a:r>
            <a:r>
              <a:rPr lang="en-US" dirty="0" err="1"/>
              <a:t>devler</a:t>
            </a:r>
            <a:r>
              <a:rPr lang="en-US" dirty="0"/>
              <a:t> </a:t>
            </a:r>
            <a:r>
              <a:rPr lang="en-US" dirty="0" err="1"/>
              <a:t>arasında</a:t>
            </a:r>
            <a:r>
              <a:rPr lang="en-US" dirty="0"/>
              <a:t>? </a:t>
            </a:r>
            <a:r>
              <a:rPr lang="en-US" dirty="0" err="1"/>
              <a:t>Sık</a:t>
            </a:r>
            <a:r>
              <a:rPr lang="en-US" dirty="0"/>
              <a:t> </a:t>
            </a:r>
            <a:r>
              <a:rPr lang="en-US" dirty="0" err="1"/>
              <a:t>sık</a:t>
            </a:r>
            <a:r>
              <a:rPr lang="en-US" dirty="0"/>
              <a:t> </a:t>
            </a:r>
            <a:r>
              <a:rPr lang="en-US" dirty="0" err="1"/>
              <a:t>yolculuğumuzun</a:t>
            </a:r>
            <a:r>
              <a:rPr lang="en-US" dirty="0"/>
              <a:t> </a:t>
            </a:r>
            <a:r>
              <a:rPr lang="en-US" dirty="0" err="1"/>
              <a:t>bir</a:t>
            </a:r>
            <a:r>
              <a:rPr lang="en-US" dirty="0"/>
              <a:t> </a:t>
            </a:r>
            <a:r>
              <a:rPr lang="en-US" dirty="0" err="1"/>
              <a:t>parçası</a:t>
            </a:r>
            <a:r>
              <a:rPr lang="en-US" dirty="0"/>
              <a:t> </a:t>
            </a:r>
            <a:r>
              <a:rPr lang="en-US" dirty="0" err="1"/>
              <a:t>olan</a:t>
            </a:r>
            <a:r>
              <a:rPr lang="en-US" dirty="0"/>
              <a:t> </a:t>
            </a:r>
            <a:r>
              <a:rPr lang="en-US" dirty="0" err="1"/>
              <a:t>karanlık</a:t>
            </a:r>
            <a:r>
              <a:rPr lang="en-US" dirty="0"/>
              <a:t> </a:t>
            </a:r>
            <a:r>
              <a:rPr lang="en-US" dirty="0" err="1"/>
              <a:t>mağaraların</a:t>
            </a:r>
            <a:r>
              <a:rPr lang="en-US" dirty="0"/>
              <a:t> </a:t>
            </a:r>
            <a:r>
              <a:rPr lang="en-US" dirty="0" err="1"/>
              <a:t>içinde</a:t>
            </a:r>
            <a:r>
              <a:rPr lang="en-US" dirty="0"/>
              <a:t>? </a:t>
            </a:r>
            <a:r>
              <a:rPr lang="en-US" dirty="0" err="1"/>
              <a:t>Davut</a:t>
            </a:r>
            <a:r>
              <a:rPr lang="en-US" dirty="0"/>
              <a:t> </a:t>
            </a:r>
            <a:r>
              <a:rPr lang="en-US" dirty="0" err="1"/>
              <a:t>gibi</a:t>
            </a:r>
            <a:r>
              <a:rPr lang="en-US" dirty="0"/>
              <a:t> </a:t>
            </a:r>
            <a:r>
              <a:rPr lang="en-US" dirty="0" err="1"/>
              <a:t>bir</a:t>
            </a:r>
            <a:r>
              <a:rPr lang="en-US" dirty="0"/>
              <a:t> </a:t>
            </a:r>
            <a:r>
              <a:rPr lang="en-US" dirty="0" err="1"/>
              <a:t>gün</a:t>
            </a:r>
            <a:r>
              <a:rPr lang="en-US" dirty="0"/>
              <a:t> </a:t>
            </a:r>
            <a:r>
              <a:rPr lang="en-US" dirty="0" err="1"/>
              <a:t>saraya</a:t>
            </a:r>
            <a:r>
              <a:rPr lang="en-US" dirty="0"/>
              <a:t> </a:t>
            </a:r>
            <a:r>
              <a:rPr lang="en-US" dirty="0" err="1"/>
              <a:t>ulaşmayı</a:t>
            </a:r>
            <a:r>
              <a:rPr lang="en-US" dirty="0"/>
              <a:t> </a:t>
            </a:r>
            <a:r>
              <a:rPr lang="en-US" dirty="0" err="1"/>
              <a:t>ümit</a:t>
            </a:r>
            <a:r>
              <a:rPr lang="en-US" dirty="0"/>
              <a:t> </a:t>
            </a:r>
            <a:r>
              <a:rPr lang="en-US" dirty="0" err="1"/>
              <a:t>etmiyor</a:t>
            </a:r>
            <a:r>
              <a:rPr lang="en-US" dirty="0"/>
              <a:t> </a:t>
            </a:r>
            <a:r>
              <a:rPr lang="en-US" dirty="0" err="1"/>
              <a:t>muyuz</a:t>
            </a:r>
            <a:r>
              <a:rPr lang="en-US" dirty="0" smtClean="0"/>
              <a:t>?</a:t>
            </a:r>
            <a:endParaRPr lang="en-US" dirty="0"/>
          </a:p>
        </p:txBody>
      </p:sp>
      <p:pic>
        <p:nvPicPr>
          <p:cNvPr id="5" name="Picture 4">
            <a:extLst>
              <a:ext uri="{FF2B5EF4-FFF2-40B4-BE49-F238E27FC236}">
                <a16:creationId xmlns:a16="http://schemas.microsoft.com/office/drawing/2014/main" xmlns="" id="{B5E91B92-06B0-964B-BC19-7FEA37D50B1B}"/>
              </a:ext>
            </a:extLst>
          </p:cNvPr>
          <p:cNvPicPr>
            <a:picLocks noChangeAspect="1"/>
          </p:cNvPicPr>
          <p:nvPr/>
        </p:nvPicPr>
        <p:blipFill rotWithShape="1">
          <a:blip r:embed="rId3"/>
          <a:srcRect l="18324" r="12635"/>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79901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091D9B04-B303-5241-BE41-53B8337F1EA5}"/>
              </a:ext>
            </a:extLst>
          </p:cNvPr>
          <p:cNvPicPr>
            <a:picLocks noChangeAspect="1"/>
          </p:cNvPicPr>
          <p:nvPr/>
        </p:nvPicPr>
        <p:blipFill rotWithShape="1">
          <a:blip r:embed="rId3">
            <a:alphaModFix/>
            <a:extLst/>
          </a:blip>
          <a:srcRect l="17881" r="12192"/>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xmlns="" id="{54DDEBDD-D8BD-41A6-8A0D-B00E3768B0F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3" name="Content Placeholder 2">
            <a:extLst>
              <a:ext uri="{FF2B5EF4-FFF2-40B4-BE49-F238E27FC236}">
                <a16:creationId xmlns:a16="http://schemas.microsoft.com/office/drawing/2014/main" xmlns="" id="{D9321579-1EA6-9A49-8806-25D402CC1C88}"/>
              </a:ext>
            </a:extLst>
          </p:cNvPr>
          <p:cNvSpPr>
            <a:spLocks noGrp="1"/>
          </p:cNvSpPr>
          <p:nvPr>
            <p:ph idx="1"/>
          </p:nvPr>
        </p:nvSpPr>
        <p:spPr>
          <a:xfrm>
            <a:off x="285750" y="185738"/>
            <a:ext cx="5714999" cy="6672262"/>
          </a:xfrm>
        </p:spPr>
        <p:txBody>
          <a:bodyPr anchor="ctr">
            <a:normAutofit/>
          </a:bodyPr>
          <a:lstStyle/>
          <a:p>
            <a:pPr marL="0" indent="0" algn="ctr">
              <a:lnSpc>
                <a:spcPct val="100000"/>
              </a:lnSpc>
              <a:buNone/>
            </a:pPr>
            <a:r>
              <a:rPr lang="en-US" sz="3200" dirty="0" smtClean="0">
                <a:solidFill>
                  <a:srgbClr val="000000"/>
                </a:solidFill>
              </a:rPr>
              <a:t>İsa </a:t>
            </a:r>
            <a:r>
              <a:rPr lang="en-US" sz="3200" dirty="0" err="1">
                <a:solidFill>
                  <a:srgbClr val="000000"/>
                </a:solidFill>
              </a:rPr>
              <a:t>ve</a:t>
            </a:r>
            <a:r>
              <a:rPr lang="en-US" sz="3200" dirty="0">
                <a:solidFill>
                  <a:srgbClr val="000000"/>
                </a:solidFill>
              </a:rPr>
              <a:t> </a:t>
            </a:r>
            <a:r>
              <a:rPr lang="en-US" sz="3200" dirty="0" err="1">
                <a:solidFill>
                  <a:srgbClr val="000000"/>
                </a:solidFill>
              </a:rPr>
              <a:t>Davut</a:t>
            </a:r>
            <a:r>
              <a:rPr lang="en-US" sz="3200" dirty="0">
                <a:solidFill>
                  <a:srgbClr val="000000"/>
                </a:solidFill>
              </a:rPr>
              <a:t> </a:t>
            </a:r>
            <a:r>
              <a:rPr lang="en-US" sz="3200" dirty="0" err="1">
                <a:solidFill>
                  <a:srgbClr val="000000"/>
                </a:solidFill>
              </a:rPr>
              <a:t>gibi</a:t>
            </a:r>
            <a:r>
              <a:rPr lang="en-US" sz="3200" dirty="0">
                <a:solidFill>
                  <a:srgbClr val="000000"/>
                </a:solidFill>
              </a:rPr>
              <a:t> - </a:t>
            </a:r>
            <a:r>
              <a:rPr lang="en-US" sz="3200" dirty="0" err="1">
                <a:solidFill>
                  <a:srgbClr val="000000"/>
                </a:solidFill>
              </a:rPr>
              <a:t>Çobanımızın</a:t>
            </a:r>
            <a:r>
              <a:rPr lang="en-US" sz="3200" dirty="0">
                <a:solidFill>
                  <a:srgbClr val="000000"/>
                </a:solidFill>
              </a:rPr>
              <a:t> </a:t>
            </a:r>
            <a:r>
              <a:rPr lang="en-US" sz="3200" dirty="0" err="1">
                <a:solidFill>
                  <a:srgbClr val="000000"/>
                </a:solidFill>
              </a:rPr>
              <a:t>sesini</a:t>
            </a:r>
            <a:r>
              <a:rPr lang="en-US" sz="3200" dirty="0">
                <a:solidFill>
                  <a:srgbClr val="000000"/>
                </a:solidFill>
              </a:rPr>
              <a:t> </a:t>
            </a:r>
            <a:r>
              <a:rPr lang="en-US" sz="3200" dirty="0" err="1">
                <a:solidFill>
                  <a:srgbClr val="000000"/>
                </a:solidFill>
              </a:rPr>
              <a:t>dinlemeliyiz</a:t>
            </a:r>
            <a:r>
              <a:rPr lang="en-US" sz="3200" dirty="0">
                <a:solidFill>
                  <a:srgbClr val="000000"/>
                </a:solidFill>
              </a:rPr>
              <a:t> - </a:t>
            </a:r>
            <a:r>
              <a:rPr lang="en-US" sz="3200" dirty="0" err="1">
                <a:solidFill>
                  <a:srgbClr val="000000"/>
                </a:solidFill>
              </a:rPr>
              <a:t>çünkü</a:t>
            </a:r>
            <a:r>
              <a:rPr lang="en-US" sz="3200" dirty="0">
                <a:solidFill>
                  <a:srgbClr val="000000"/>
                </a:solidFill>
              </a:rPr>
              <a:t> “</a:t>
            </a:r>
            <a:r>
              <a:rPr lang="en-US" sz="3200" dirty="0" err="1">
                <a:solidFill>
                  <a:srgbClr val="000000"/>
                </a:solidFill>
              </a:rPr>
              <a:t>Ardımdan</a:t>
            </a:r>
            <a:r>
              <a:rPr lang="en-US" sz="3200" dirty="0">
                <a:solidFill>
                  <a:srgbClr val="000000"/>
                </a:solidFill>
              </a:rPr>
              <a:t> gel” </a:t>
            </a:r>
            <a:r>
              <a:rPr lang="en-US" sz="3200" dirty="0" err="1">
                <a:solidFill>
                  <a:srgbClr val="000000"/>
                </a:solidFill>
              </a:rPr>
              <a:t>deyince</a:t>
            </a:r>
            <a:r>
              <a:rPr lang="en-US" sz="3200" dirty="0">
                <a:solidFill>
                  <a:srgbClr val="000000"/>
                </a:solidFill>
              </a:rPr>
              <a:t> </a:t>
            </a:r>
            <a:r>
              <a:rPr lang="en-US" sz="3200" dirty="0" err="1">
                <a:solidFill>
                  <a:srgbClr val="000000"/>
                </a:solidFill>
              </a:rPr>
              <a:t>O'na</a:t>
            </a:r>
            <a:r>
              <a:rPr lang="en-US" sz="3200" dirty="0">
                <a:solidFill>
                  <a:srgbClr val="000000"/>
                </a:solidFill>
              </a:rPr>
              <a:t> </a:t>
            </a:r>
            <a:r>
              <a:rPr lang="en-US" sz="3200" dirty="0" err="1">
                <a:solidFill>
                  <a:srgbClr val="000000"/>
                </a:solidFill>
              </a:rPr>
              <a:t>güvenmeyi</a:t>
            </a:r>
            <a:r>
              <a:rPr lang="en-US" sz="3200" dirty="0">
                <a:solidFill>
                  <a:srgbClr val="000000"/>
                </a:solidFill>
              </a:rPr>
              <a:t> </a:t>
            </a:r>
            <a:r>
              <a:rPr lang="en-US" sz="3200" dirty="0" err="1">
                <a:solidFill>
                  <a:srgbClr val="000000"/>
                </a:solidFill>
              </a:rPr>
              <a:t>öğrenmenin</a:t>
            </a:r>
            <a:r>
              <a:rPr lang="en-US" sz="3200" dirty="0">
                <a:solidFill>
                  <a:srgbClr val="000000"/>
                </a:solidFill>
              </a:rPr>
              <a:t> </a:t>
            </a:r>
            <a:r>
              <a:rPr lang="en-US" sz="3200" dirty="0" err="1">
                <a:solidFill>
                  <a:srgbClr val="000000"/>
                </a:solidFill>
              </a:rPr>
              <a:t>tek</a:t>
            </a:r>
            <a:r>
              <a:rPr lang="en-US" sz="3200" dirty="0">
                <a:solidFill>
                  <a:srgbClr val="000000"/>
                </a:solidFill>
              </a:rPr>
              <a:t> </a:t>
            </a:r>
            <a:r>
              <a:rPr lang="en-US" sz="3200" dirty="0" err="1">
                <a:solidFill>
                  <a:srgbClr val="000000"/>
                </a:solidFill>
              </a:rPr>
              <a:t>yolu</a:t>
            </a:r>
            <a:r>
              <a:rPr lang="en-US" sz="3200" dirty="0">
                <a:solidFill>
                  <a:srgbClr val="000000"/>
                </a:solidFill>
              </a:rPr>
              <a:t> </a:t>
            </a:r>
            <a:r>
              <a:rPr lang="en-US" sz="3200" dirty="0" err="1">
                <a:solidFill>
                  <a:srgbClr val="000000"/>
                </a:solidFill>
              </a:rPr>
              <a:t>budur</a:t>
            </a:r>
            <a:r>
              <a:rPr lang="en-US" sz="3200" dirty="0">
                <a:solidFill>
                  <a:srgbClr val="000000"/>
                </a:solidFill>
              </a:rPr>
              <a:t>. </a:t>
            </a:r>
            <a:r>
              <a:rPr lang="en-US" sz="3200" dirty="0" err="1">
                <a:solidFill>
                  <a:srgbClr val="000000"/>
                </a:solidFill>
              </a:rPr>
              <a:t>Duanın</a:t>
            </a:r>
            <a:r>
              <a:rPr lang="en-US" sz="3200" dirty="0">
                <a:solidFill>
                  <a:srgbClr val="000000"/>
                </a:solidFill>
              </a:rPr>
              <a:t> </a:t>
            </a:r>
            <a:r>
              <a:rPr lang="en-US" sz="3200" dirty="0" err="1">
                <a:solidFill>
                  <a:srgbClr val="000000"/>
                </a:solidFill>
              </a:rPr>
              <a:t>sessizliğinde</a:t>
            </a:r>
            <a:r>
              <a:rPr lang="en-US" sz="3200" dirty="0">
                <a:solidFill>
                  <a:srgbClr val="000000"/>
                </a:solidFill>
              </a:rPr>
              <a:t> </a:t>
            </a:r>
            <a:r>
              <a:rPr lang="en-US" sz="3200" dirty="0" err="1">
                <a:solidFill>
                  <a:srgbClr val="000000"/>
                </a:solidFill>
              </a:rPr>
              <a:t>O’nu</a:t>
            </a:r>
            <a:r>
              <a:rPr lang="en-US" sz="3200" dirty="0">
                <a:solidFill>
                  <a:srgbClr val="000000"/>
                </a:solidFill>
              </a:rPr>
              <a:t> </a:t>
            </a:r>
            <a:r>
              <a:rPr lang="en-US" sz="3200" dirty="0" err="1">
                <a:solidFill>
                  <a:srgbClr val="000000"/>
                </a:solidFill>
              </a:rPr>
              <a:t>dinleriz</a:t>
            </a:r>
            <a:r>
              <a:rPr lang="en-US" sz="3200" dirty="0">
                <a:solidFill>
                  <a:srgbClr val="000000"/>
                </a:solidFill>
              </a:rPr>
              <a:t>. </a:t>
            </a:r>
            <a:r>
              <a:rPr lang="en-US" sz="3200" dirty="0" err="1">
                <a:solidFill>
                  <a:srgbClr val="000000"/>
                </a:solidFill>
              </a:rPr>
              <a:t>Kız</a:t>
            </a:r>
            <a:r>
              <a:rPr lang="en-US" sz="3200" dirty="0">
                <a:solidFill>
                  <a:srgbClr val="000000"/>
                </a:solidFill>
              </a:rPr>
              <a:t> </a:t>
            </a:r>
            <a:r>
              <a:rPr lang="en-US" sz="3200" dirty="0" err="1">
                <a:solidFill>
                  <a:srgbClr val="000000"/>
                </a:solidFill>
              </a:rPr>
              <a:t>kardeş</a:t>
            </a:r>
            <a:r>
              <a:rPr lang="en-US" sz="3200" dirty="0">
                <a:solidFill>
                  <a:srgbClr val="000000"/>
                </a:solidFill>
              </a:rPr>
              <a:t> </a:t>
            </a:r>
            <a:r>
              <a:rPr lang="en-US" sz="3200" dirty="0" err="1">
                <a:solidFill>
                  <a:srgbClr val="000000"/>
                </a:solidFill>
              </a:rPr>
              <a:t>White'ın</a:t>
            </a:r>
            <a:r>
              <a:rPr lang="en-US" sz="3200" dirty="0">
                <a:solidFill>
                  <a:srgbClr val="000000"/>
                </a:solidFill>
              </a:rPr>
              <a:t> da </a:t>
            </a:r>
            <a:r>
              <a:rPr lang="en-US" sz="3200" dirty="0" err="1">
                <a:solidFill>
                  <a:srgbClr val="000000"/>
                </a:solidFill>
              </a:rPr>
              <a:t>yazdığı</a:t>
            </a:r>
            <a:r>
              <a:rPr lang="en-US" sz="3200" dirty="0">
                <a:solidFill>
                  <a:srgbClr val="000000"/>
                </a:solidFill>
              </a:rPr>
              <a:t> </a:t>
            </a:r>
            <a:r>
              <a:rPr lang="en-US" sz="3200" dirty="0" err="1">
                <a:solidFill>
                  <a:srgbClr val="000000"/>
                </a:solidFill>
              </a:rPr>
              <a:t>gibi</a:t>
            </a:r>
            <a:r>
              <a:rPr lang="en-US" sz="3200" dirty="0">
                <a:solidFill>
                  <a:srgbClr val="000000"/>
                </a:solidFill>
              </a:rPr>
              <a:t> “Her </a:t>
            </a:r>
            <a:r>
              <a:rPr lang="en-US" sz="3200" dirty="0" err="1">
                <a:solidFill>
                  <a:srgbClr val="000000"/>
                </a:solidFill>
              </a:rPr>
              <a:t>ses</a:t>
            </a:r>
            <a:r>
              <a:rPr lang="en-US" sz="3200" dirty="0">
                <a:solidFill>
                  <a:srgbClr val="000000"/>
                </a:solidFill>
              </a:rPr>
              <a:t> </a:t>
            </a:r>
            <a:r>
              <a:rPr lang="en-US" sz="3200" dirty="0" err="1">
                <a:solidFill>
                  <a:srgbClr val="000000"/>
                </a:solidFill>
              </a:rPr>
              <a:t>kesildiğinde</a:t>
            </a:r>
            <a:r>
              <a:rPr lang="en-US" sz="3200" dirty="0">
                <a:solidFill>
                  <a:srgbClr val="000000"/>
                </a:solidFill>
              </a:rPr>
              <a:t> </a:t>
            </a:r>
            <a:r>
              <a:rPr lang="en-US" sz="3200" dirty="0" err="1">
                <a:solidFill>
                  <a:srgbClr val="000000"/>
                </a:solidFill>
              </a:rPr>
              <a:t>ve</a:t>
            </a:r>
            <a:r>
              <a:rPr lang="en-US" sz="3200" dirty="0">
                <a:solidFill>
                  <a:srgbClr val="000000"/>
                </a:solidFill>
              </a:rPr>
              <a:t> </a:t>
            </a:r>
            <a:r>
              <a:rPr lang="en-US" sz="3200" dirty="0" err="1">
                <a:solidFill>
                  <a:srgbClr val="000000"/>
                </a:solidFill>
              </a:rPr>
              <a:t>sessizlikte</a:t>
            </a:r>
            <a:r>
              <a:rPr lang="en-US" sz="3200" dirty="0">
                <a:solidFill>
                  <a:srgbClr val="000000"/>
                </a:solidFill>
              </a:rPr>
              <a:t> </a:t>
            </a:r>
            <a:r>
              <a:rPr lang="en-US" sz="3200" dirty="0" err="1">
                <a:solidFill>
                  <a:srgbClr val="000000"/>
                </a:solidFill>
              </a:rPr>
              <a:t>O'nun</a:t>
            </a:r>
            <a:r>
              <a:rPr lang="en-US" sz="3200" dirty="0">
                <a:solidFill>
                  <a:srgbClr val="000000"/>
                </a:solidFill>
              </a:rPr>
              <a:t> </a:t>
            </a:r>
            <a:r>
              <a:rPr lang="en-US" sz="3200" dirty="0" err="1">
                <a:solidFill>
                  <a:srgbClr val="000000"/>
                </a:solidFill>
              </a:rPr>
              <a:t>önünde</a:t>
            </a:r>
            <a:r>
              <a:rPr lang="en-US" sz="3200" dirty="0">
                <a:solidFill>
                  <a:srgbClr val="000000"/>
                </a:solidFill>
              </a:rPr>
              <a:t> </a:t>
            </a:r>
            <a:r>
              <a:rPr lang="en-US" sz="3200" dirty="0" err="1">
                <a:solidFill>
                  <a:srgbClr val="000000"/>
                </a:solidFill>
              </a:rPr>
              <a:t>beklediğimizde</a:t>
            </a:r>
            <a:r>
              <a:rPr lang="en-US" sz="3200" dirty="0">
                <a:solidFill>
                  <a:srgbClr val="000000"/>
                </a:solidFill>
              </a:rPr>
              <a:t>, </a:t>
            </a:r>
            <a:r>
              <a:rPr lang="en-US" sz="3200" dirty="0" err="1">
                <a:solidFill>
                  <a:srgbClr val="000000"/>
                </a:solidFill>
              </a:rPr>
              <a:t>ruhun</a:t>
            </a:r>
            <a:r>
              <a:rPr lang="en-US" sz="3200" dirty="0">
                <a:solidFill>
                  <a:srgbClr val="000000"/>
                </a:solidFill>
              </a:rPr>
              <a:t> </a:t>
            </a:r>
            <a:r>
              <a:rPr lang="en-US" sz="3200" dirty="0" err="1">
                <a:solidFill>
                  <a:srgbClr val="000000"/>
                </a:solidFill>
              </a:rPr>
              <a:t>sessizliği</a:t>
            </a:r>
            <a:r>
              <a:rPr lang="en-US" sz="3200" dirty="0">
                <a:solidFill>
                  <a:srgbClr val="000000"/>
                </a:solidFill>
              </a:rPr>
              <a:t> </a:t>
            </a:r>
            <a:r>
              <a:rPr lang="en-US" sz="3200" dirty="0" err="1">
                <a:solidFill>
                  <a:srgbClr val="000000"/>
                </a:solidFill>
              </a:rPr>
              <a:t>Tanrı'nın</a:t>
            </a:r>
            <a:r>
              <a:rPr lang="en-US" sz="3200" dirty="0">
                <a:solidFill>
                  <a:srgbClr val="000000"/>
                </a:solidFill>
              </a:rPr>
              <a:t> </a:t>
            </a:r>
            <a:r>
              <a:rPr lang="en-US" sz="3200" dirty="0" err="1">
                <a:solidFill>
                  <a:srgbClr val="000000"/>
                </a:solidFill>
              </a:rPr>
              <a:t>sesini</a:t>
            </a:r>
            <a:r>
              <a:rPr lang="en-US" sz="3200" dirty="0">
                <a:solidFill>
                  <a:srgbClr val="000000"/>
                </a:solidFill>
              </a:rPr>
              <a:t> </a:t>
            </a:r>
            <a:r>
              <a:rPr lang="en-US" sz="3200" dirty="0" err="1">
                <a:solidFill>
                  <a:srgbClr val="000000"/>
                </a:solidFill>
              </a:rPr>
              <a:t>daha</a:t>
            </a:r>
            <a:r>
              <a:rPr lang="en-US" sz="3200" dirty="0">
                <a:solidFill>
                  <a:srgbClr val="000000"/>
                </a:solidFill>
              </a:rPr>
              <a:t> </a:t>
            </a:r>
            <a:r>
              <a:rPr lang="en-US" sz="3200" dirty="0" err="1">
                <a:solidFill>
                  <a:srgbClr val="000000"/>
                </a:solidFill>
              </a:rPr>
              <a:t>belirgin</a:t>
            </a:r>
            <a:r>
              <a:rPr lang="en-US" sz="3200" dirty="0">
                <a:solidFill>
                  <a:srgbClr val="000000"/>
                </a:solidFill>
              </a:rPr>
              <a:t> hale </a:t>
            </a:r>
            <a:r>
              <a:rPr lang="en-US" sz="3200" dirty="0" err="1">
                <a:solidFill>
                  <a:srgbClr val="000000"/>
                </a:solidFill>
              </a:rPr>
              <a:t>getirir</a:t>
            </a:r>
            <a:r>
              <a:rPr lang="en-US" sz="3200" dirty="0">
                <a:solidFill>
                  <a:srgbClr val="000000"/>
                </a:solidFill>
              </a:rPr>
              <a:t>.” Do we know His voice</a:t>
            </a:r>
            <a:r>
              <a:rPr lang="en-US" sz="3200" dirty="0" smtClean="0">
                <a:solidFill>
                  <a:srgbClr val="000000"/>
                </a:solidFill>
              </a:rPr>
              <a:t>?</a:t>
            </a:r>
          </a:p>
          <a:p>
            <a:pPr marL="0" indent="0" algn="ctr">
              <a:lnSpc>
                <a:spcPct val="100000"/>
              </a:lnSpc>
              <a:buNone/>
            </a:pPr>
            <a:r>
              <a:rPr lang="en-US" sz="2000" dirty="0" smtClean="0">
                <a:solidFill>
                  <a:srgbClr val="000000"/>
                </a:solidFill>
              </a:rPr>
              <a:t>Ellen </a:t>
            </a:r>
            <a:r>
              <a:rPr lang="en-US" sz="2000" dirty="0">
                <a:solidFill>
                  <a:srgbClr val="000000"/>
                </a:solidFill>
              </a:rPr>
              <a:t>G. White, </a:t>
            </a:r>
            <a:r>
              <a:rPr lang="en-US" sz="2000" i="1" dirty="0" smtClean="0">
                <a:solidFill>
                  <a:srgbClr val="000000"/>
                </a:solidFill>
              </a:rPr>
              <a:t>The </a:t>
            </a:r>
            <a:r>
              <a:rPr lang="en-US" sz="2000" i="1" dirty="0">
                <a:solidFill>
                  <a:srgbClr val="000000"/>
                </a:solidFill>
              </a:rPr>
              <a:t>Desire of Ages </a:t>
            </a:r>
            <a:r>
              <a:rPr lang="en-US" sz="2000" dirty="0">
                <a:solidFill>
                  <a:srgbClr val="000000"/>
                </a:solidFill>
              </a:rPr>
              <a:t>(1898), p. 363</a:t>
            </a:r>
            <a:r>
              <a:rPr lang="en-US" sz="2000" dirty="0" smtClean="0">
                <a:solidFill>
                  <a:srgbClr val="000000"/>
                </a:solidFill>
              </a:rPr>
              <a:t>.</a:t>
            </a:r>
            <a:endParaRPr lang="en-US" sz="2000" dirty="0">
              <a:solidFill>
                <a:srgbClr val="000000"/>
              </a:solidFill>
            </a:endParaRPr>
          </a:p>
        </p:txBody>
      </p:sp>
    </p:spTree>
    <p:extLst>
      <p:ext uri="{BB962C8B-B14F-4D97-AF65-F5344CB8AC3E}">
        <p14:creationId xmlns:p14="http://schemas.microsoft.com/office/powerpoint/2010/main" val="1560557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0317DE75-F617-CD40-8A2A-E426C8C563CC}"/>
              </a:ext>
            </a:extLst>
          </p:cNvPr>
          <p:cNvPicPr>
            <a:picLocks noChangeAspect="1"/>
          </p:cNvPicPr>
          <p:nvPr/>
        </p:nvPicPr>
        <p:blipFill rotWithShape="1">
          <a:blip r:embed="rId3"/>
          <a:srcRect t="14266" b="10734"/>
          <a:stretch/>
        </p:blipFill>
        <p:spPr>
          <a:xfrm>
            <a:off x="0" y="10"/>
            <a:ext cx="12192000" cy="6857990"/>
          </a:xfrm>
          <a:prstGeom prst="rect">
            <a:avLst/>
          </a:prstGeom>
        </p:spPr>
      </p:pic>
      <p:sp>
        <p:nvSpPr>
          <p:cNvPr id="10"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xmlns="" id="{4D9149FE-3EE8-C24F-BB38-5DA23596EC05}"/>
              </a:ext>
            </a:extLst>
          </p:cNvPr>
          <p:cNvSpPr>
            <a:spLocks noGrp="1"/>
          </p:cNvSpPr>
          <p:nvPr>
            <p:ph type="title"/>
          </p:nvPr>
        </p:nvSpPr>
        <p:spPr>
          <a:xfrm>
            <a:off x="685064" y="2462590"/>
            <a:ext cx="4204137" cy="1342754"/>
          </a:xfrm>
        </p:spPr>
        <p:txBody>
          <a:bodyPr>
            <a:normAutofit/>
          </a:bodyPr>
          <a:lstStyle/>
          <a:p>
            <a:pPr algn="ctr"/>
            <a:r>
              <a:rPr lang="en-US" sz="3600" b="1" dirty="0" smtClean="0">
                <a:latin typeface="Avenir Next" panose="020B0503020202020204" pitchFamily="34" charset="0"/>
              </a:rPr>
              <a:t>GÜVEN</a:t>
            </a:r>
            <a:endParaRPr lang="en-US" sz="3600" b="1" dirty="0">
              <a:latin typeface="Avenir Next" panose="020B0503020202020204" pitchFamily="34" charset="0"/>
            </a:endParaRPr>
          </a:p>
        </p:txBody>
      </p:sp>
      <p:cxnSp>
        <p:nvCxnSpPr>
          <p:cNvPr id="12" name="Straight Connector 11">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5400B3EC-31FC-5F45-95CA-7E8CD320A2B4}"/>
              </a:ext>
            </a:extLst>
          </p:cNvPr>
          <p:cNvSpPr>
            <a:spLocks noGrp="1"/>
          </p:cNvSpPr>
          <p:nvPr>
            <p:ph idx="1"/>
          </p:nvPr>
        </p:nvSpPr>
        <p:spPr>
          <a:xfrm>
            <a:off x="3785352" y="3352241"/>
            <a:ext cx="6398778" cy="2619839"/>
          </a:xfrm>
        </p:spPr>
        <p:txBody>
          <a:bodyPr anchor="ctr">
            <a:normAutofit/>
          </a:bodyPr>
          <a:lstStyle/>
          <a:p>
            <a:pPr marL="0" indent="0">
              <a:buNone/>
            </a:pPr>
            <a:r>
              <a:rPr lang="en-US" sz="3200" dirty="0" err="1" smtClean="0"/>
              <a:t>Çobanımızın</a:t>
            </a:r>
            <a:r>
              <a:rPr lang="en-US" sz="3200" dirty="0" smtClean="0"/>
              <a:t> </a:t>
            </a:r>
            <a:r>
              <a:rPr lang="en-US" sz="3200" dirty="0" err="1"/>
              <a:t>sesini</a:t>
            </a:r>
            <a:r>
              <a:rPr lang="en-US" sz="3200" dirty="0"/>
              <a:t> </a:t>
            </a:r>
            <a:r>
              <a:rPr lang="en-US" sz="3200" dirty="0" err="1"/>
              <a:t>tanıyor</a:t>
            </a:r>
            <a:r>
              <a:rPr lang="en-US" sz="3200" dirty="0"/>
              <a:t> </a:t>
            </a:r>
            <a:r>
              <a:rPr lang="en-US" sz="3200" dirty="0" err="1"/>
              <a:t>muyuz</a:t>
            </a:r>
            <a:r>
              <a:rPr lang="en-US" sz="3200" dirty="0"/>
              <a:t>? </a:t>
            </a:r>
            <a:r>
              <a:rPr lang="en-US" sz="3200" dirty="0" err="1"/>
              <a:t>Ve</a:t>
            </a:r>
            <a:r>
              <a:rPr lang="en-US" sz="3200" dirty="0"/>
              <a:t> O </a:t>
            </a:r>
            <a:r>
              <a:rPr lang="en-US" sz="3200" dirty="0" err="1"/>
              <a:t>konuştuğu</a:t>
            </a:r>
            <a:r>
              <a:rPr lang="en-US" sz="3200" dirty="0"/>
              <a:t> zaman, </a:t>
            </a:r>
            <a:r>
              <a:rPr lang="en-US" sz="3200" dirty="0" err="1"/>
              <a:t>bize</a:t>
            </a:r>
            <a:r>
              <a:rPr lang="en-US" sz="3200" dirty="0"/>
              <a:t> </a:t>
            </a:r>
            <a:r>
              <a:rPr lang="en-US" sz="3200" dirty="0" err="1"/>
              <a:t>olan</a:t>
            </a:r>
            <a:r>
              <a:rPr lang="en-US" sz="3200" dirty="0"/>
              <a:t> </a:t>
            </a:r>
            <a:r>
              <a:rPr lang="en-US" sz="3200" dirty="0" err="1"/>
              <a:t>sevgisini</a:t>
            </a:r>
            <a:r>
              <a:rPr lang="en-US" sz="3200" dirty="0"/>
              <a:t> </a:t>
            </a:r>
            <a:r>
              <a:rPr lang="en-US" sz="3200" dirty="0" err="1"/>
              <a:t>duyuyor</a:t>
            </a:r>
            <a:r>
              <a:rPr lang="en-US" sz="3200" dirty="0"/>
              <a:t> </a:t>
            </a:r>
            <a:r>
              <a:rPr lang="en-US" sz="3200" dirty="0" err="1"/>
              <a:t>ve</a:t>
            </a:r>
            <a:r>
              <a:rPr lang="en-US" sz="3200" dirty="0"/>
              <a:t> </a:t>
            </a:r>
            <a:r>
              <a:rPr lang="en-US" sz="3200" dirty="0" err="1"/>
              <a:t>nereye</a:t>
            </a:r>
            <a:r>
              <a:rPr lang="en-US" sz="3200" dirty="0"/>
              <a:t> </a:t>
            </a:r>
            <a:r>
              <a:rPr lang="en-US" sz="3200" dirty="0" err="1"/>
              <a:t>önderlik</a:t>
            </a:r>
            <a:r>
              <a:rPr lang="en-US" sz="3200" dirty="0"/>
              <a:t> </a:t>
            </a:r>
            <a:r>
              <a:rPr lang="en-US" sz="3200" dirty="0" err="1"/>
              <a:t>ederse</a:t>
            </a:r>
            <a:r>
              <a:rPr lang="en-US" sz="3200" dirty="0"/>
              <a:t> </a:t>
            </a:r>
            <a:r>
              <a:rPr lang="en-US" sz="3200" dirty="0" err="1"/>
              <a:t>O’nu</a:t>
            </a:r>
            <a:r>
              <a:rPr lang="en-US" sz="3200" dirty="0"/>
              <a:t> </a:t>
            </a:r>
            <a:r>
              <a:rPr lang="en-US" sz="3200" dirty="0" err="1"/>
              <a:t>takip</a:t>
            </a:r>
            <a:r>
              <a:rPr lang="en-US" sz="3200" dirty="0"/>
              <a:t> </a:t>
            </a:r>
            <a:r>
              <a:rPr lang="en-US" sz="3200" dirty="0" err="1"/>
              <a:t>edebileceğimize</a:t>
            </a:r>
            <a:r>
              <a:rPr lang="en-US" sz="3200" dirty="0"/>
              <a:t> </a:t>
            </a:r>
            <a:r>
              <a:rPr lang="en-US" sz="3200" dirty="0" err="1"/>
              <a:t>güveniyor</a:t>
            </a:r>
            <a:r>
              <a:rPr lang="en-US" sz="3200" dirty="0"/>
              <a:t> </a:t>
            </a:r>
            <a:r>
              <a:rPr lang="en-US" sz="3200" dirty="0" err="1"/>
              <a:t>muyuz</a:t>
            </a:r>
            <a:r>
              <a:rPr lang="en-US" sz="3200" dirty="0"/>
              <a:t>?</a:t>
            </a:r>
            <a:endParaRPr lang="en-US" sz="3200" dirty="0"/>
          </a:p>
          <a:p>
            <a:pPr marL="0" indent="0">
              <a:buNone/>
            </a:pPr>
            <a:endParaRPr lang="en-US" dirty="0"/>
          </a:p>
        </p:txBody>
      </p:sp>
    </p:spTree>
    <p:extLst>
      <p:ext uri="{BB962C8B-B14F-4D97-AF65-F5344CB8AC3E}">
        <p14:creationId xmlns:p14="http://schemas.microsoft.com/office/powerpoint/2010/main" val="3425230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3941D80-4822-BB4E-889A-7E0A03BCE2F7}"/>
              </a:ext>
            </a:extLst>
          </p:cNvPr>
          <p:cNvSpPr>
            <a:spLocks noGrp="1"/>
          </p:cNvSpPr>
          <p:nvPr>
            <p:ph idx="1"/>
          </p:nvPr>
        </p:nvSpPr>
        <p:spPr>
          <a:xfrm>
            <a:off x="217170" y="975360"/>
            <a:ext cx="4307585" cy="5248459"/>
          </a:xfrm>
        </p:spPr>
        <p:txBody>
          <a:bodyPr>
            <a:normAutofit/>
          </a:bodyPr>
          <a:lstStyle/>
          <a:p>
            <a:pPr marL="0" indent="0" algn="ctr">
              <a:buNone/>
            </a:pPr>
            <a:r>
              <a:rPr lang="en-US" sz="2400" dirty="0" smtClean="0"/>
              <a:t>“</a:t>
            </a:r>
            <a:r>
              <a:rPr lang="en-US" sz="2400" dirty="0" err="1"/>
              <a:t>Korkma</a:t>
            </a:r>
            <a:r>
              <a:rPr lang="en-US" sz="2400" dirty="0"/>
              <a:t>, </a:t>
            </a:r>
            <a:r>
              <a:rPr lang="en-US" sz="2400" dirty="0" err="1"/>
              <a:t>çünkü</a:t>
            </a:r>
            <a:r>
              <a:rPr lang="en-US" sz="2400" dirty="0"/>
              <a:t> </a:t>
            </a:r>
            <a:r>
              <a:rPr lang="en-US" sz="2400" dirty="0" err="1"/>
              <a:t>seni</a:t>
            </a:r>
            <a:r>
              <a:rPr lang="en-US" sz="2400" dirty="0"/>
              <a:t> </a:t>
            </a:r>
            <a:r>
              <a:rPr lang="en-US" sz="2400" b="1" dirty="0" err="1"/>
              <a:t>kurtardım</a:t>
            </a:r>
            <a:r>
              <a:rPr lang="en-US" sz="2400" b="1" dirty="0"/>
              <a:t>, </a:t>
            </a:r>
            <a:r>
              <a:rPr lang="en-US" sz="2400" dirty="0" err="1"/>
              <a:t>Seni</a:t>
            </a:r>
            <a:r>
              <a:rPr lang="en-US" sz="2400" dirty="0"/>
              <a:t> </a:t>
            </a:r>
            <a:r>
              <a:rPr lang="en-US" sz="2400" dirty="0" err="1"/>
              <a:t>adınla</a:t>
            </a:r>
            <a:r>
              <a:rPr lang="en-US" sz="2400" b="1" dirty="0"/>
              <a:t> </a:t>
            </a:r>
            <a:r>
              <a:rPr lang="en-US" sz="2400" b="1" dirty="0" err="1"/>
              <a:t>çağırdım</a:t>
            </a:r>
            <a:r>
              <a:rPr lang="en-US" sz="2400" dirty="0"/>
              <a:t>, </a:t>
            </a:r>
            <a:r>
              <a:rPr lang="en-US" sz="2400" dirty="0" err="1"/>
              <a:t>sen</a:t>
            </a:r>
            <a:r>
              <a:rPr lang="en-US" sz="2400" dirty="0"/>
              <a:t> </a:t>
            </a:r>
            <a:r>
              <a:rPr lang="en-US" sz="2400" dirty="0" err="1"/>
              <a:t>benimsin</a:t>
            </a:r>
            <a:r>
              <a:rPr lang="en-US" sz="2400" dirty="0"/>
              <a:t>.  </a:t>
            </a:r>
            <a:br>
              <a:rPr lang="en-US" sz="2400" dirty="0"/>
            </a:br>
            <a:r>
              <a:rPr lang="en-US" sz="2400" dirty="0"/>
              <a:t>  </a:t>
            </a:r>
            <a:r>
              <a:rPr lang="en-US" sz="2400" dirty="0" err="1"/>
              <a:t>Suların</a:t>
            </a:r>
            <a:r>
              <a:rPr lang="en-US" sz="2400" dirty="0"/>
              <a:t> </a:t>
            </a:r>
            <a:r>
              <a:rPr lang="en-US" sz="2400" dirty="0" err="1"/>
              <a:t>içinden</a:t>
            </a:r>
            <a:r>
              <a:rPr lang="en-US" sz="2400" dirty="0"/>
              <a:t> </a:t>
            </a:r>
            <a:r>
              <a:rPr lang="en-US" sz="2400" dirty="0" err="1"/>
              <a:t>geçerken</a:t>
            </a:r>
            <a:r>
              <a:rPr lang="en-US" sz="2400" dirty="0"/>
              <a:t> </a:t>
            </a:r>
            <a:r>
              <a:rPr lang="en-US" sz="2400" b="1" dirty="0" err="1"/>
              <a:t>seninle</a:t>
            </a:r>
            <a:r>
              <a:rPr lang="en-US" sz="2400" b="1" dirty="0"/>
              <a:t> </a:t>
            </a:r>
            <a:r>
              <a:rPr lang="en-US" sz="2400" b="1" dirty="0" err="1"/>
              <a:t>olacağım</a:t>
            </a:r>
            <a:r>
              <a:rPr lang="en-US" sz="2400" dirty="0"/>
              <a:t>, </a:t>
            </a:r>
            <a:r>
              <a:rPr lang="en-US" sz="2400" dirty="0" err="1"/>
              <a:t>Irmakların</a:t>
            </a:r>
            <a:r>
              <a:rPr lang="en-US" sz="2400" dirty="0"/>
              <a:t> </a:t>
            </a:r>
            <a:r>
              <a:rPr lang="en-US" sz="2400" dirty="0" err="1"/>
              <a:t>içinden</a:t>
            </a:r>
            <a:r>
              <a:rPr lang="en-US" sz="2400" dirty="0"/>
              <a:t> </a:t>
            </a:r>
            <a:r>
              <a:rPr lang="en-US" sz="2400" dirty="0" err="1"/>
              <a:t>geçerken</a:t>
            </a:r>
            <a:r>
              <a:rPr lang="en-US" sz="2400" dirty="0"/>
              <a:t> </a:t>
            </a:r>
            <a:r>
              <a:rPr lang="en-US" sz="2400" dirty="0" err="1"/>
              <a:t>su</a:t>
            </a:r>
            <a:r>
              <a:rPr lang="en-US" sz="2400" dirty="0"/>
              <a:t> </a:t>
            </a:r>
            <a:r>
              <a:rPr lang="en-US" sz="2400" dirty="0" err="1"/>
              <a:t>boyunu</a:t>
            </a:r>
            <a:r>
              <a:rPr lang="en-US" sz="2400" dirty="0"/>
              <a:t> </a:t>
            </a:r>
            <a:r>
              <a:rPr lang="en-US" sz="2400" dirty="0" err="1"/>
              <a:t>aşmayacak</a:t>
            </a:r>
            <a:r>
              <a:rPr lang="en-US" sz="2400" dirty="0"/>
              <a:t>. </a:t>
            </a:r>
            <a:r>
              <a:rPr lang="en-US" sz="2400" dirty="0" err="1"/>
              <a:t>Ateşin</a:t>
            </a:r>
            <a:r>
              <a:rPr lang="en-US" sz="2400" dirty="0"/>
              <a:t> </a:t>
            </a:r>
            <a:r>
              <a:rPr lang="en-US" sz="2400" dirty="0" err="1"/>
              <a:t>içinde</a:t>
            </a:r>
            <a:r>
              <a:rPr lang="en-US" sz="2400" dirty="0"/>
              <a:t> </a:t>
            </a:r>
            <a:r>
              <a:rPr lang="en-US" sz="2400" dirty="0" err="1"/>
              <a:t>yürürken</a:t>
            </a:r>
            <a:r>
              <a:rPr lang="en-US" sz="2400" dirty="0"/>
              <a:t> </a:t>
            </a:r>
            <a:r>
              <a:rPr lang="en-US" sz="2400" dirty="0" err="1"/>
              <a:t>yanmayacaksın</a:t>
            </a:r>
            <a:r>
              <a:rPr lang="en-US" sz="2400" dirty="0"/>
              <a:t>, </a:t>
            </a:r>
            <a:r>
              <a:rPr lang="en-US" sz="2400" dirty="0" err="1"/>
              <a:t>Alevler</a:t>
            </a:r>
            <a:r>
              <a:rPr lang="en-US" sz="2400" dirty="0"/>
              <a:t> </a:t>
            </a:r>
            <a:r>
              <a:rPr lang="en-US" sz="2400" dirty="0" err="1"/>
              <a:t>seni</a:t>
            </a:r>
            <a:r>
              <a:rPr lang="en-US" sz="2400" dirty="0"/>
              <a:t> </a:t>
            </a:r>
            <a:r>
              <a:rPr lang="en-US" sz="2400" dirty="0" err="1"/>
              <a:t>yakmayacak</a:t>
            </a:r>
            <a:r>
              <a:rPr lang="en-US" sz="2400" dirty="0"/>
              <a:t>.</a:t>
            </a:r>
            <a:r>
              <a:rPr lang="en-US" sz="2400" b="1" dirty="0"/>
              <a:t>  </a:t>
            </a:r>
            <a:br>
              <a:rPr lang="en-US" sz="2400" b="1" dirty="0"/>
            </a:br>
            <a:r>
              <a:rPr lang="en-US" sz="2400" b="1" dirty="0"/>
              <a:t>  </a:t>
            </a:r>
            <a:r>
              <a:rPr lang="en-US" sz="2400" b="1" dirty="0" err="1"/>
              <a:t>Çünkü</a:t>
            </a:r>
            <a:r>
              <a:rPr lang="en-US" sz="2400" b="1" dirty="0"/>
              <a:t> </a:t>
            </a:r>
            <a:r>
              <a:rPr lang="en-US" sz="2400" b="1" dirty="0" err="1"/>
              <a:t>senin</a:t>
            </a:r>
            <a:r>
              <a:rPr lang="en-US" sz="2400" b="1" dirty="0"/>
              <a:t> </a:t>
            </a:r>
            <a:r>
              <a:rPr lang="en-US" sz="2400" b="1" dirty="0" err="1"/>
              <a:t>Tanrın</a:t>
            </a:r>
            <a:r>
              <a:rPr lang="en-US" sz="2400" dirty="0"/>
              <a:t>, </a:t>
            </a:r>
            <a:r>
              <a:rPr lang="en-US" sz="2400" dirty="0" err="1"/>
              <a:t>İsrail’in</a:t>
            </a:r>
            <a:r>
              <a:rPr lang="en-US" sz="2400" dirty="0"/>
              <a:t> </a:t>
            </a:r>
            <a:r>
              <a:rPr lang="en-US" sz="2400" dirty="0" err="1"/>
              <a:t>Kutsalı</a:t>
            </a:r>
            <a:r>
              <a:rPr lang="en-US" sz="2400" dirty="0"/>
              <a:t>, </a:t>
            </a:r>
            <a:r>
              <a:rPr lang="en-US" sz="2400" dirty="0" err="1"/>
              <a:t>Seni</a:t>
            </a:r>
            <a:r>
              <a:rPr lang="en-US" sz="2400" dirty="0"/>
              <a:t> </a:t>
            </a:r>
            <a:r>
              <a:rPr lang="en-US" sz="2400" dirty="0" err="1"/>
              <a:t>kurtaran</a:t>
            </a:r>
            <a:r>
              <a:rPr lang="en-US" sz="2400" dirty="0"/>
              <a:t> </a:t>
            </a:r>
            <a:r>
              <a:rPr lang="en-US" sz="2400" b="1" dirty="0"/>
              <a:t>RAB </a:t>
            </a:r>
            <a:r>
              <a:rPr lang="en-US" sz="2400" b="1" dirty="0" err="1"/>
              <a:t>benim</a:t>
            </a:r>
            <a:r>
              <a:rPr lang="en-US" sz="2400" dirty="0"/>
              <a:t>.</a:t>
            </a:r>
            <a:r>
              <a:rPr lang="en-US" sz="2400" b="1" dirty="0"/>
              <a:t> </a:t>
            </a:r>
            <a:r>
              <a:rPr lang="en-US" sz="2400" b="1" dirty="0" smtClean="0"/>
              <a:t>  </a:t>
            </a:r>
            <a:r>
              <a:rPr lang="is-IS" sz="2400" b="1" dirty="0" smtClean="0"/>
              <a:t>…</a:t>
            </a:r>
            <a:r>
              <a:rPr lang="en-US" sz="2400" b="1" dirty="0" err="1" smtClean="0"/>
              <a:t>Gözümde</a:t>
            </a:r>
            <a:r>
              <a:rPr lang="en-US" sz="2400" b="1" dirty="0" smtClean="0"/>
              <a:t> </a:t>
            </a:r>
            <a:r>
              <a:rPr lang="en-US" sz="2400" b="1" dirty="0" err="1"/>
              <a:t>değerli</a:t>
            </a:r>
            <a:r>
              <a:rPr lang="en-US" sz="2400" b="1" dirty="0"/>
              <a:t> </a:t>
            </a:r>
            <a:r>
              <a:rPr lang="en-US" sz="2400" b="1" dirty="0" err="1"/>
              <a:t>ve</a:t>
            </a:r>
            <a:r>
              <a:rPr lang="en-US" sz="2400" b="1" dirty="0"/>
              <a:t> </a:t>
            </a:r>
            <a:r>
              <a:rPr lang="en-US" sz="2400" b="1" dirty="0" err="1"/>
              <a:t>saygın</a:t>
            </a:r>
            <a:r>
              <a:rPr lang="en-US" sz="2400" b="1" dirty="0"/>
              <a:t> </a:t>
            </a:r>
            <a:r>
              <a:rPr lang="en-US" sz="2400" b="1" dirty="0" err="1"/>
              <a:t>olduğun</a:t>
            </a:r>
            <a:r>
              <a:rPr lang="en-US" sz="2400" dirty="0"/>
              <a:t>,</a:t>
            </a:r>
            <a:r>
              <a:rPr lang="en-US" sz="2400" b="1" dirty="0"/>
              <a:t> </a:t>
            </a:r>
            <a:r>
              <a:rPr lang="is-IS" sz="2400" b="1" dirty="0" smtClean="0"/>
              <a:t>…</a:t>
            </a:r>
            <a:r>
              <a:rPr lang="en-US" sz="2400" b="1" dirty="0" err="1" smtClean="0"/>
              <a:t>Korkma</a:t>
            </a:r>
            <a:r>
              <a:rPr lang="en-US" sz="2400" b="1" dirty="0"/>
              <a:t>, </a:t>
            </a:r>
            <a:r>
              <a:rPr lang="en-US" sz="2400" b="1" dirty="0" err="1"/>
              <a:t>çünkü</a:t>
            </a:r>
            <a:r>
              <a:rPr lang="en-US" sz="2400" b="1" dirty="0"/>
              <a:t> </a:t>
            </a:r>
            <a:r>
              <a:rPr lang="en-US" sz="2400" b="1" dirty="0" err="1"/>
              <a:t>seninleyim</a:t>
            </a:r>
            <a:r>
              <a:rPr lang="en-US" sz="2400" b="1" dirty="0" smtClean="0"/>
              <a:t>,”  </a:t>
            </a:r>
            <a:endParaRPr lang="en-US" sz="2400" b="1" dirty="0"/>
          </a:p>
          <a:p>
            <a:pPr marL="0" indent="0" algn="ctr">
              <a:buNone/>
            </a:pPr>
            <a:r>
              <a:rPr lang="en-US" sz="2000" dirty="0" smtClean="0"/>
              <a:t>(</a:t>
            </a:r>
            <a:r>
              <a:rPr lang="en-US" sz="2000" dirty="0" err="1" smtClean="0"/>
              <a:t>Yeşaya</a:t>
            </a:r>
            <a:r>
              <a:rPr lang="en-US" sz="2000" dirty="0" smtClean="0"/>
              <a:t> 43:1–5)</a:t>
            </a:r>
            <a:endParaRPr lang="en-US" sz="2000" dirty="0"/>
          </a:p>
          <a:p>
            <a:pPr marL="0" indent="0" algn="ctr">
              <a:buNone/>
            </a:pPr>
            <a:endParaRPr lang="en-US" sz="2400" dirty="0"/>
          </a:p>
        </p:txBody>
      </p:sp>
      <p:pic>
        <p:nvPicPr>
          <p:cNvPr id="5" name="Picture 4">
            <a:extLst>
              <a:ext uri="{FF2B5EF4-FFF2-40B4-BE49-F238E27FC236}">
                <a16:creationId xmlns:a16="http://schemas.microsoft.com/office/drawing/2014/main" xmlns="" id="{2EB5FA6D-B031-5248-917F-CFC43052FD11}"/>
              </a:ext>
            </a:extLst>
          </p:cNvPr>
          <p:cNvPicPr>
            <a:picLocks noChangeAspect="1"/>
          </p:cNvPicPr>
          <p:nvPr/>
        </p:nvPicPr>
        <p:blipFill rotWithShape="1">
          <a:blip r:embed="rId3"/>
          <a:srcRect l="11545" r="5855"/>
          <a:stretch/>
        </p:blipFill>
        <p:spPr>
          <a:xfrm>
            <a:off x="4639056" y="10"/>
            <a:ext cx="7552944" cy="6857990"/>
          </a:xfrm>
          <a:prstGeom prst="rect">
            <a:avLst/>
          </a:prstGeom>
          <a:effectLst/>
        </p:spPr>
      </p:pic>
    </p:spTree>
    <p:extLst>
      <p:ext uri="{BB962C8B-B14F-4D97-AF65-F5344CB8AC3E}">
        <p14:creationId xmlns:p14="http://schemas.microsoft.com/office/powerpoint/2010/main" val="1232092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BBED20A3-8A07-AB47-90F3-ADE5390EF85E}"/>
              </a:ext>
            </a:extLst>
          </p:cNvPr>
          <p:cNvPicPr>
            <a:picLocks noChangeAspect="1"/>
          </p:cNvPicPr>
          <p:nvPr/>
        </p:nvPicPr>
        <p:blipFill rotWithShape="1">
          <a:blip r:embed="rId3"/>
          <a:srcRect t="15537" b="33425"/>
          <a:stretch/>
        </p:blipFill>
        <p:spPr>
          <a:xfrm>
            <a:off x="-1" y="10"/>
            <a:ext cx="12192001" cy="4666928"/>
          </a:xfrm>
          <a:prstGeom prst="rect">
            <a:avLst/>
          </a:prstGeom>
        </p:spPr>
      </p:pic>
      <p:pic>
        <p:nvPicPr>
          <p:cNvPr id="11" name="Picture 10">
            <a:extLst>
              <a:ext uri="{FF2B5EF4-FFF2-40B4-BE49-F238E27FC236}">
                <a16:creationId xmlns:a16="http://schemas.microsoft.com/office/drawing/2014/main" xmlns=""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Oval 12">
            <a:extLst>
              <a:ext uri="{FF2B5EF4-FFF2-40B4-BE49-F238E27FC236}">
                <a16:creationId xmlns:a16="http://schemas.microsoft.com/office/drawing/2014/main" xmlns=""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433F84A0-08D7-8B4E-8D70-FE4039D35FAF}"/>
              </a:ext>
            </a:extLst>
          </p:cNvPr>
          <p:cNvSpPr>
            <a:spLocks noGrp="1"/>
          </p:cNvSpPr>
          <p:nvPr>
            <p:ph idx="1"/>
          </p:nvPr>
        </p:nvSpPr>
        <p:spPr>
          <a:xfrm>
            <a:off x="957268" y="4491990"/>
            <a:ext cx="10207938" cy="1977389"/>
          </a:xfrm>
        </p:spPr>
        <p:txBody>
          <a:bodyPr anchor="ctr">
            <a:noAutofit/>
          </a:bodyPr>
          <a:lstStyle/>
          <a:p>
            <a:pPr marL="0" indent="0" algn="ctr">
              <a:lnSpc>
                <a:spcPct val="150000"/>
              </a:lnSpc>
              <a:buNone/>
            </a:pPr>
            <a:r>
              <a:rPr lang="en-US" dirty="0" smtClean="0">
                <a:solidFill>
                  <a:srgbClr val="000000"/>
                </a:solidFill>
                <a:latin typeface="Avenir Next" panose="020B0503020202020204" pitchFamily="34" charset="0"/>
              </a:rPr>
              <a:t>“</a:t>
            </a:r>
            <a:r>
              <a:rPr lang="en-US" dirty="0">
                <a:solidFill>
                  <a:srgbClr val="000000"/>
                </a:solidFill>
                <a:latin typeface="Avenir Next" panose="020B0503020202020204" pitchFamily="34" charset="0"/>
              </a:rPr>
              <a:t>Bu </a:t>
            </a:r>
            <a:r>
              <a:rPr lang="en-US" dirty="0" err="1">
                <a:solidFill>
                  <a:srgbClr val="000000"/>
                </a:solidFill>
                <a:latin typeface="Avenir Next" panose="020B0503020202020204" pitchFamily="34" charset="0"/>
              </a:rPr>
              <a:t>Tanrı</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sonsuza</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dek</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bizim</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Tanrımız</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olacak</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bize</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hep</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yol</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gösterecektir</a:t>
            </a:r>
            <a:r>
              <a:rPr lang="en-US" dirty="0">
                <a:solidFill>
                  <a:srgbClr val="000000"/>
                </a:solidFill>
                <a:latin typeface="Avenir Next" panose="020B0503020202020204" pitchFamily="34" charset="0"/>
              </a:rPr>
              <a:t>.” (</a:t>
            </a:r>
            <a:r>
              <a:rPr lang="en-US" dirty="0" err="1">
                <a:solidFill>
                  <a:srgbClr val="000000"/>
                </a:solidFill>
                <a:latin typeface="Avenir Next" panose="020B0503020202020204" pitchFamily="34" charset="0"/>
              </a:rPr>
              <a:t>Mezmurlar</a:t>
            </a:r>
            <a:r>
              <a:rPr lang="en-US" dirty="0">
                <a:solidFill>
                  <a:srgbClr val="000000"/>
                </a:solidFill>
                <a:latin typeface="Avenir Next" panose="020B0503020202020204" pitchFamily="34" charset="0"/>
              </a:rPr>
              <a:t> 48:14</a:t>
            </a:r>
            <a:r>
              <a:rPr lang="en-US" dirty="0" smtClean="0">
                <a:solidFill>
                  <a:srgbClr val="000000"/>
                </a:solidFill>
                <a:latin typeface="Avenir Next" panose="020B0503020202020204" pitchFamily="34" charset="0"/>
              </a:rPr>
              <a:t>)</a:t>
            </a:r>
            <a:endParaRPr lang="en-US" dirty="0">
              <a:solidFill>
                <a:srgbClr val="000000"/>
              </a:solidFill>
              <a:latin typeface="Avenir Next" panose="020B0503020202020204" pitchFamily="34" charset="0"/>
            </a:endParaRPr>
          </a:p>
          <a:p>
            <a:pPr marL="0" indent="0" algn="ctr">
              <a:lnSpc>
                <a:spcPct val="150000"/>
              </a:lnSpc>
              <a:buNone/>
            </a:pPr>
            <a:r>
              <a:rPr lang="en-US" b="1" dirty="0" smtClean="0">
                <a:solidFill>
                  <a:schemeClr val="accent4">
                    <a:lumMod val="50000"/>
                  </a:schemeClr>
                </a:solidFill>
                <a:latin typeface="Avenir Next" panose="020B0503020202020204" pitchFamily="34" charset="0"/>
              </a:rPr>
              <a:t>Evet</a:t>
            </a:r>
            <a:r>
              <a:rPr lang="en-US" b="1" dirty="0">
                <a:solidFill>
                  <a:schemeClr val="accent4">
                    <a:lumMod val="50000"/>
                  </a:schemeClr>
                </a:solidFill>
                <a:latin typeface="Avenir Next" panose="020B0503020202020204" pitchFamily="34" charset="0"/>
              </a:rPr>
              <a:t>! </a:t>
            </a:r>
            <a:r>
              <a:rPr lang="en-US" b="1" dirty="0" smtClean="0">
                <a:solidFill>
                  <a:schemeClr val="accent4">
                    <a:lumMod val="50000"/>
                  </a:schemeClr>
                </a:solidFill>
                <a:latin typeface="Avenir Next" panose="020B0503020202020204" pitchFamily="34" charset="0"/>
              </a:rPr>
              <a:t>  </a:t>
            </a:r>
            <a:r>
              <a:rPr lang="en-US" b="1" dirty="0" err="1" smtClean="0">
                <a:solidFill>
                  <a:schemeClr val="accent4">
                    <a:lumMod val="50000"/>
                  </a:schemeClr>
                </a:solidFill>
                <a:latin typeface="Avenir Next" panose="020B0503020202020204" pitchFamily="34" charset="0"/>
              </a:rPr>
              <a:t>Tanrı'ya</a:t>
            </a:r>
            <a:r>
              <a:rPr lang="en-US" b="1" dirty="0">
                <a:solidFill>
                  <a:schemeClr val="accent4">
                    <a:lumMod val="50000"/>
                  </a:schemeClr>
                </a:solidFill>
                <a:latin typeface="Avenir Next" panose="020B0503020202020204" pitchFamily="34" charset="0"/>
              </a:rPr>
              <a:t>, “</a:t>
            </a:r>
            <a:r>
              <a:rPr lang="en-US" b="1" dirty="0" err="1">
                <a:solidFill>
                  <a:schemeClr val="accent4">
                    <a:lumMod val="50000"/>
                  </a:schemeClr>
                </a:solidFill>
                <a:latin typeface="Avenir Next" panose="020B0503020202020204" pitchFamily="34" charset="0"/>
              </a:rPr>
              <a:t>Ardımdan</a:t>
            </a:r>
            <a:r>
              <a:rPr lang="en-US" b="1" dirty="0">
                <a:solidFill>
                  <a:schemeClr val="accent4">
                    <a:lumMod val="50000"/>
                  </a:schemeClr>
                </a:solidFill>
                <a:latin typeface="Avenir Next" panose="020B0503020202020204" pitchFamily="34" charset="0"/>
              </a:rPr>
              <a:t> gel” </a:t>
            </a:r>
            <a:r>
              <a:rPr lang="en-US" b="1" dirty="0" err="1">
                <a:solidFill>
                  <a:schemeClr val="accent4">
                    <a:lumMod val="50000"/>
                  </a:schemeClr>
                </a:solidFill>
                <a:latin typeface="Avenir Next" panose="020B0503020202020204" pitchFamily="34" charset="0"/>
              </a:rPr>
              <a:t>dediğinde</a:t>
            </a:r>
            <a:r>
              <a:rPr lang="en-US" b="1" dirty="0">
                <a:solidFill>
                  <a:schemeClr val="accent4">
                    <a:lumMod val="50000"/>
                  </a:schemeClr>
                </a:solidFill>
                <a:latin typeface="Avenir Next" panose="020B0503020202020204" pitchFamily="34" charset="0"/>
              </a:rPr>
              <a:t> </a:t>
            </a:r>
            <a:r>
              <a:rPr lang="en-US" b="1" dirty="0" err="1">
                <a:solidFill>
                  <a:schemeClr val="accent4">
                    <a:lumMod val="50000"/>
                  </a:schemeClr>
                </a:solidFill>
                <a:latin typeface="Avenir Next" panose="020B0503020202020204" pitchFamily="34" charset="0"/>
              </a:rPr>
              <a:t>güvenebiliriz</a:t>
            </a:r>
            <a:r>
              <a:rPr lang="en-US" b="1" dirty="0" smtClean="0">
                <a:solidFill>
                  <a:schemeClr val="accent4">
                    <a:lumMod val="50000"/>
                  </a:schemeClr>
                </a:solidFill>
                <a:latin typeface="Avenir Next" panose="020B0503020202020204" pitchFamily="34" charset="0"/>
              </a:rPr>
              <a:t>!</a:t>
            </a:r>
            <a:endParaRPr lang="en-US" b="1" dirty="0">
              <a:solidFill>
                <a:schemeClr val="accent4">
                  <a:lumMod val="50000"/>
                </a:schemeClr>
              </a:solidFill>
              <a:latin typeface="Avenir Next" panose="020B0503020202020204" pitchFamily="34" charset="0"/>
            </a:endParaRPr>
          </a:p>
        </p:txBody>
      </p:sp>
    </p:spTree>
    <p:extLst>
      <p:ext uri="{BB962C8B-B14F-4D97-AF65-F5344CB8AC3E}">
        <p14:creationId xmlns:p14="http://schemas.microsoft.com/office/powerpoint/2010/main" val="153852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1440</Words>
  <Application>Microsoft Macintosh PowerPoint</Application>
  <PresentationFormat>Widescreen</PresentationFormat>
  <Paragraphs>97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Avenir Next</vt:lpstr>
      <vt:lpstr>Calibri</vt:lpstr>
      <vt:lpstr>Calibri Light</vt:lpstr>
      <vt:lpstr>Arial</vt:lpstr>
      <vt:lpstr>Office Theme</vt:lpstr>
      <vt:lpstr> “Ardımdan gel”  dediğinde Tanrı’ya güvenebilir miyiz?   Yazar Karen J. Pearson </vt:lpstr>
      <vt:lpstr>PowerPoint Presentation</vt:lpstr>
      <vt:lpstr>PowerPoint Presentation</vt:lpstr>
      <vt:lpstr>PowerPoint Presentation</vt:lpstr>
      <vt:lpstr>PowerPoint Presentation</vt:lpstr>
      <vt:lpstr>SEÇENEK</vt:lpstr>
      <vt:lpstr>PowerPoint Presentation</vt:lpstr>
      <vt:lpstr>Dinlemek</vt:lpstr>
      <vt:lpstr>PowerPoint Presentation</vt:lpstr>
      <vt:lpstr>PowerPoint Presentation</vt:lpstr>
      <vt:lpstr>GÜVEN</vt:lpstr>
      <vt:lpstr>PowerPoint Presentation</vt:lpstr>
      <vt:lpstr>PowerPoint Presentation</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We Trust God When He Says, “Follow Me”?   By Karen J. Pearson   </dc:title>
  <dc:creator>Arrais, Raquel</dc:creator>
  <cp:lastModifiedBy>Microsoft Office User</cp:lastModifiedBy>
  <cp:revision>19</cp:revision>
  <dcterms:created xsi:type="dcterms:W3CDTF">2018-09-18T16:12:22Z</dcterms:created>
  <dcterms:modified xsi:type="dcterms:W3CDTF">2019-01-30T18:42:03Z</dcterms:modified>
</cp:coreProperties>
</file>